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126_B6A0B18D.xml" ContentType="application/vnd.ms-powerpoint.comments+xml"/>
  <Override PartName="/ppt/comments/modernComment_128_B3FFD743.xml" ContentType="application/vnd.ms-powerpoint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8" r:id="rId5"/>
    <p:sldId id="293" r:id="rId6"/>
    <p:sldId id="304" r:id="rId7"/>
    <p:sldId id="285" r:id="rId8"/>
    <p:sldId id="299" r:id="rId9"/>
    <p:sldId id="302" r:id="rId10"/>
    <p:sldId id="286" r:id="rId11"/>
    <p:sldId id="287" r:id="rId12"/>
    <p:sldId id="288" r:id="rId13"/>
    <p:sldId id="289" r:id="rId14"/>
    <p:sldId id="290" r:id="rId15"/>
    <p:sldId id="292" r:id="rId16"/>
    <p:sldId id="277" r:id="rId17"/>
    <p:sldId id="300" r:id="rId18"/>
    <p:sldId id="301" r:id="rId19"/>
    <p:sldId id="294" r:id="rId20"/>
    <p:sldId id="296" r:id="rId21"/>
    <p:sldId id="295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8B926-9C6B-6937-C9AD-40A2FB953D0F}" name="KAVSEK Gasper (REGIO)" initials="K(" userId="S::gasper.kavsek@ec.europa.eu::119fd1fd-5b86-4f38-baad-112ddf2c7ca0" providerId="AD"/>
  <p188:author id="{C2522251-551B-EC88-8D75-F830F97D8D6D}" name="TROST Jana (EMPL)" initials="T(" userId="S::jana.trost@ec.europa.eu::3309d306-4849-45b6-990e-19409a565e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469AC-4078-49AE-9206-056B2E3AF435}" v="5" dt="2023-02-27T07:58:50.099"/>
    <p1510:client id="{5123952C-EF78-B945-6456-0A6EFE3CB2F3}" v="12" dt="2023-02-27T12:38:23.029"/>
    <p1510:client id="{616233EC-A2E1-4A96-8F74-8321BE77BCCD}" v="17" dt="2023-02-27T07:14:39.686"/>
    <p1510:client id="{69B02AAC-2C09-45D8-B8C1-F6F635B0A6CC}" v="12" dt="2023-02-27T18:14:19.141"/>
    <p1510:client id="{9E413630-1130-4991-BB9D-7F054EBF5315}" v="22" dt="2023-02-24T14:43:11.761"/>
    <p1510:client id="{BAF91DFD-5048-16D0-7328-7C6B295D4CB7}" v="80" dt="2023-02-27T12:32:18.591"/>
    <p1510:client id="{BD7AE7C4-40D0-4947-87D4-BFD8E98513E3}" v="7" dt="2023-02-27T08:41:49.142"/>
    <p1510:client id="{C1F068C0-F199-4F3B-8794-D3973B5D64C7}" v="103" dt="2023-02-25T10:14:49.696"/>
    <p1510:client id="{C2186ED6-23C1-420C-917C-565E64869BD7}" v="80" dt="2023-02-27T08:22:17.752"/>
    <p1510:client id="{C3B13E10-F9C8-41CC-A012-087D63BF3C30}" v="100" dt="2023-03-01T15:47:57.733"/>
    <p1510:client id="{C4B5F389-329E-AFED-ABE3-B85F996331D0}" v="796" dt="2023-02-24T19:10:44.035"/>
    <p1510:client id="{D99A0D92-DB67-36AD-FC7C-3A6F78798BAA}" v="28" dt="2023-02-28T21:00:11.570"/>
    <p1510:client id="{E1674B45-E9AD-96BA-1660-D2F3238FECAE}" v="109" dt="2023-02-27T12:53:21.758"/>
    <p1510:client id="{F92A6906-FFB2-4E1B-ABE9-D39B97FDC972}" v="155" dt="2023-02-24T10:53:33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29" y="58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26_B6A0B1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0C6AD5-33C9-411F-AB4B-E3242338F45A}" authorId="{B578B926-9C6B-6937-C9AD-40A2FB953D0F}" status="resolved" created="2023-02-24T10:38:32.412" complete="100000">
    <pc:sldMkLst xmlns:pc="http://schemas.microsoft.com/office/powerpoint/2013/main/command">
      <pc:docMk/>
      <pc:sldMk cId="3063984525" sldId="294"/>
    </pc:sldMkLst>
    <p188:txBody>
      <a:bodyPr/>
      <a:lstStyle/>
      <a:p>
        <a:r>
          <a:rPr lang="en-US"/>
          <a:t>Zgolj kot osnutek.</a:t>
        </a:r>
      </a:p>
    </p188:txBody>
  </p188:cm>
</p188:cmLst>
</file>

<file path=ppt/comments/modernComment_128_B3FFD7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E8156E-DF23-400E-B619-124DA729909A}" authorId="{B578B926-9C6B-6937-C9AD-40A2FB953D0F}" created="2023-02-27T07:53:06.711">
    <pc:sldMkLst xmlns:pc="http://schemas.microsoft.com/office/powerpoint/2013/main/command">
      <pc:docMk/>
      <pc:sldMk cId="3019888451" sldId="296"/>
    </pc:sldMkLst>
    <p188:replyLst>
      <p188:reply id="{F80BD017-3880-4E96-B907-8EB7D30685E0}" authorId="{B578B926-9C6B-6937-C9AD-40A2FB953D0F}" created="2023-02-27T08:13:33.889">
        <p188:txBody>
          <a:bodyPr/>
          <a:lstStyle/>
          <a:p>
            <a:r>
              <a:rPr lang="en-US"/>
              <a:t>In her view no connection to the topic</a:t>
            </a:r>
          </a:p>
        </p188:txBody>
      </p188:reply>
      <p188:reply id="{EA9091EF-AAD2-4AC0-A54C-B5D65B454E1B}" authorId="{C2522251-551B-EC88-8D75-F830F97D8D6D}" created="2023-02-27T08:40:51.890">
        <p188:txBody>
          <a:bodyPr/>
          <a:lstStyle/>
          <a:p>
            <a:r>
              <a:rPr lang="en-US"/>
              <a:t>I will wait for Egbert's comments today on this. </a:t>
            </a:r>
          </a:p>
        </p188:txBody>
      </p188:reply>
    </p188:replyLst>
    <p188:txBody>
      <a:bodyPr/>
      <a:lstStyle/>
      <a:p>
        <a:r>
          <a:rPr lang="en-US"/>
          <a:t>Agnes said we should not  start with this. and we should take it out.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A9CFD-C9EA-42AC-A2A2-F05B7DCD6B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745E9D-A0B6-4B90-BFE2-A4C66911CE88}">
      <dgm:prSet phldr="0"/>
      <dgm:spPr/>
      <dgm:t>
        <a:bodyPr/>
        <a:lstStyle/>
        <a:p>
          <a:pPr rtl="0"/>
          <a:r>
            <a:rPr lang="en-US" b="1" i="1">
              <a:latin typeface="Arial"/>
            </a:rPr>
            <a:t>2. </a:t>
          </a:r>
          <a:r>
            <a:rPr lang="en-US" b="0" i="0"/>
            <a:t>Partnerstvo, vzpostavljeno v skladu z odstavkom 1 tega člena, deluje v skladu z načelom upravljanja na več ravneh in pristopom od spodaj navzgor. Država članica vključi partnerje iz odstavka 1 v pripravo sporazuma o partnerstvu ter v pripravo, izvajanje in vrednotenje programov, vključno prek sodelovanja v odborih za spremljanje v skladu s členom 39.</a:t>
          </a:r>
          <a:endParaRPr lang="en-US" b="1" i="1"/>
        </a:p>
      </dgm:t>
    </dgm:pt>
    <dgm:pt modelId="{CE8951C0-F421-4C0F-946C-74345DE94441}" type="parTrans" cxnId="{10A9FB59-FEC2-4D32-BBDA-40FEFA29BDB9}">
      <dgm:prSet/>
      <dgm:spPr/>
      <dgm:t>
        <a:bodyPr/>
        <a:lstStyle/>
        <a:p>
          <a:endParaRPr lang="en-US"/>
        </a:p>
      </dgm:t>
    </dgm:pt>
    <dgm:pt modelId="{28343F5A-939E-4764-8770-C94F50CC0F72}" type="sibTrans" cxnId="{10A9FB59-FEC2-4D32-BBDA-40FEFA29BDB9}">
      <dgm:prSet/>
      <dgm:spPr/>
      <dgm:t>
        <a:bodyPr/>
        <a:lstStyle/>
        <a:p>
          <a:endParaRPr lang="en-US"/>
        </a:p>
      </dgm:t>
    </dgm:pt>
    <dgm:pt modelId="{C5D45D61-983A-43B3-9852-69288491B2A1}" type="pres">
      <dgm:prSet presAssocID="{D80A9CFD-C9EA-42AC-A2A2-F05B7DCD6BA8}" presName="linear" presStyleCnt="0">
        <dgm:presLayoutVars>
          <dgm:animLvl val="lvl"/>
          <dgm:resizeHandles val="exact"/>
        </dgm:presLayoutVars>
      </dgm:prSet>
      <dgm:spPr/>
    </dgm:pt>
    <dgm:pt modelId="{841CCD98-044E-4D06-AC38-FF0064BA82EB}" type="pres">
      <dgm:prSet presAssocID="{20745E9D-A0B6-4B90-BFE2-A4C66911CE88}" presName="parentText" presStyleLbl="node1" presStyleIdx="0" presStyleCnt="1">
        <dgm:presLayoutVars>
          <dgm:chMax val="0"/>
          <dgm:bulletEnabled val="1"/>
        </dgm:presLayoutVars>
      </dgm:prSet>
      <dgm:spPr>
        <a:solidFill>
          <a:schemeClr val="tx2"/>
        </a:solidFill>
      </dgm:spPr>
    </dgm:pt>
  </dgm:ptLst>
  <dgm:cxnLst>
    <dgm:cxn modelId="{10A9FB59-FEC2-4D32-BBDA-40FEFA29BDB9}" srcId="{D80A9CFD-C9EA-42AC-A2A2-F05B7DCD6BA8}" destId="{20745E9D-A0B6-4B90-BFE2-A4C66911CE88}" srcOrd="0" destOrd="0" parTransId="{CE8951C0-F421-4C0F-946C-74345DE94441}" sibTransId="{28343F5A-939E-4764-8770-C94F50CC0F72}"/>
    <dgm:cxn modelId="{EF653E83-E228-4AAB-AD15-5605FF82BB1B}" type="presOf" srcId="{D80A9CFD-C9EA-42AC-A2A2-F05B7DCD6BA8}" destId="{C5D45D61-983A-43B3-9852-69288491B2A1}" srcOrd="0" destOrd="0" presId="urn:microsoft.com/office/officeart/2005/8/layout/vList2"/>
    <dgm:cxn modelId="{45AE4FFF-4813-4B00-9124-2015C89385BE}" type="presOf" srcId="{20745E9D-A0B6-4B90-BFE2-A4C66911CE88}" destId="{841CCD98-044E-4D06-AC38-FF0064BA82EB}" srcOrd="0" destOrd="0" presId="urn:microsoft.com/office/officeart/2005/8/layout/vList2"/>
    <dgm:cxn modelId="{35A7B709-AE84-4BEA-A653-CD57B0B37789}" type="presParOf" srcId="{C5D45D61-983A-43B3-9852-69288491B2A1}" destId="{841CCD98-044E-4D06-AC38-FF0064BA82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A9CFD-C9EA-42AC-A2A2-F05B7DCD6B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745E9D-A0B6-4B90-BFE2-A4C66911CE88}">
      <dgm:prSet/>
      <dgm:spPr/>
      <dgm:t>
        <a:bodyPr/>
        <a:lstStyle/>
        <a:p>
          <a:r>
            <a:rPr lang="en-US" b="1" i="1"/>
            <a:t>8.''Partnerji bi </a:t>
          </a:r>
          <a:r>
            <a:rPr lang="en-US" b="1" i="1" err="1"/>
            <a:t>morali</a:t>
          </a:r>
          <a:r>
            <a:rPr lang="en-US" b="1" i="1"/>
            <a:t> </a:t>
          </a:r>
          <a:r>
            <a:rPr lang="en-US" b="1" i="1" err="1"/>
            <a:t>biti</a:t>
          </a:r>
          <a:r>
            <a:rPr lang="en-US" b="1" i="1"/>
            <a:t> z </a:t>
          </a:r>
          <a:r>
            <a:rPr lang="en-US" b="1" i="1" err="1"/>
            <a:t>aktivno</a:t>
          </a:r>
          <a:r>
            <a:rPr lang="en-US" b="1" i="1"/>
            <a:t> </a:t>
          </a:r>
          <a:r>
            <a:rPr lang="en-US" b="1" i="1" err="1"/>
            <a:t>udeležbo</a:t>
          </a:r>
          <a:r>
            <a:rPr lang="en-US" b="1" i="1"/>
            <a:t> v </a:t>
          </a:r>
          <a:r>
            <a:rPr lang="en-US" b="1" i="1" err="1"/>
            <a:t>nadzornih</a:t>
          </a:r>
          <a:r>
            <a:rPr lang="en-US" b="1" i="1"/>
            <a:t> </a:t>
          </a:r>
          <a:r>
            <a:rPr lang="en-US" b="1" i="1" err="1"/>
            <a:t>odborih</a:t>
          </a:r>
          <a:r>
            <a:rPr lang="en-US" b="1" i="1"/>
            <a:t> </a:t>
          </a:r>
          <a:r>
            <a:rPr lang="en-US" b="1" i="1" err="1"/>
            <a:t>vključeni</a:t>
          </a:r>
          <a:r>
            <a:rPr lang="en-US" b="1" i="1"/>
            <a:t> v </a:t>
          </a:r>
          <a:r>
            <a:rPr lang="en-US" b="1" i="1" err="1"/>
            <a:t>ocenjevanje</a:t>
          </a:r>
          <a:r>
            <a:rPr lang="en-US" b="1" i="1"/>
            <a:t> </a:t>
          </a:r>
          <a:r>
            <a:rPr lang="en-US" b="1" i="1" err="1"/>
            <a:t>učinkovitosti</a:t>
          </a:r>
          <a:r>
            <a:rPr lang="en-US" b="1" i="1"/>
            <a:t> </a:t>
          </a:r>
          <a:r>
            <a:rPr lang="en-US" b="1" i="1" err="1"/>
            <a:t>pri</a:t>
          </a:r>
          <a:r>
            <a:rPr lang="en-US" b="1" i="1"/>
            <a:t> </a:t>
          </a:r>
          <a:r>
            <a:rPr lang="en-US" b="1" i="1" err="1"/>
            <a:t>različnih</a:t>
          </a:r>
          <a:r>
            <a:rPr lang="en-US" b="1" i="1"/>
            <a:t> </a:t>
          </a:r>
          <a:r>
            <a:rPr lang="en-US" b="1" i="1" err="1"/>
            <a:t>prednostnih</a:t>
          </a:r>
          <a:r>
            <a:rPr lang="en-US" b="1" i="1"/>
            <a:t> </a:t>
          </a:r>
          <a:r>
            <a:rPr lang="en-US" b="1" i="1" err="1"/>
            <a:t>nalogah</a:t>
          </a:r>
          <a:r>
            <a:rPr lang="en-US" b="1" i="1"/>
            <a:t>.</a:t>
          </a:r>
          <a:endParaRPr lang="en-US"/>
        </a:p>
      </dgm:t>
    </dgm:pt>
    <dgm:pt modelId="{CE8951C0-F421-4C0F-946C-74345DE94441}" type="parTrans" cxnId="{10A9FB59-FEC2-4D32-BBDA-40FEFA29BDB9}">
      <dgm:prSet/>
      <dgm:spPr/>
      <dgm:t>
        <a:bodyPr/>
        <a:lstStyle/>
        <a:p>
          <a:endParaRPr lang="en-US"/>
        </a:p>
      </dgm:t>
    </dgm:pt>
    <dgm:pt modelId="{28343F5A-939E-4764-8770-C94F50CC0F72}" type="sibTrans" cxnId="{10A9FB59-FEC2-4D32-BBDA-40FEFA29BDB9}">
      <dgm:prSet/>
      <dgm:spPr/>
      <dgm:t>
        <a:bodyPr/>
        <a:lstStyle/>
        <a:p>
          <a:endParaRPr lang="en-US"/>
        </a:p>
      </dgm:t>
    </dgm:pt>
    <dgm:pt modelId="{C5D45D61-983A-43B3-9852-69288491B2A1}" type="pres">
      <dgm:prSet presAssocID="{D80A9CFD-C9EA-42AC-A2A2-F05B7DCD6BA8}" presName="linear" presStyleCnt="0">
        <dgm:presLayoutVars>
          <dgm:animLvl val="lvl"/>
          <dgm:resizeHandles val="exact"/>
        </dgm:presLayoutVars>
      </dgm:prSet>
      <dgm:spPr/>
    </dgm:pt>
    <dgm:pt modelId="{841CCD98-044E-4D06-AC38-FF0064BA82EB}" type="pres">
      <dgm:prSet presAssocID="{20745E9D-A0B6-4B90-BFE2-A4C66911CE88}" presName="parentText" presStyleLbl="node1" presStyleIdx="0" presStyleCnt="1">
        <dgm:presLayoutVars>
          <dgm:chMax val="0"/>
          <dgm:bulletEnabled val="1"/>
        </dgm:presLayoutVars>
      </dgm:prSet>
      <dgm:spPr>
        <a:solidFill>
          <a:schemeClr val="tx2"/>
        </a:solidFill>
      </dgm:spPr>
    </dgm:pt>
  </dgm:ptLst>
  <dgm:cxnLst>
    <dgm:cxn modelId="{10A9FB59-FEC2-4D32-BBDA-40FEFA29BDB9}" srcId="{D80A9CFD-C9EA-42AC-A2A2-F05B7DCD6BA8}" destId="{20745E9D-A0B6-4B90-BFE2-A4C66911CE88}" srcOrd="0" destOrd="0" parTransId="{CE8951C0-F421-4C0F-946C-74345DE94441}" sibTransId="{28343F5A-939E-4764-8770-C94F50CC0F72}"/>
    <dgm:cxn modelId="{EF653E83-E228-4AAB-AD15-5605FF82BB1B}" type="presOf" srcId="{D80A9CFD-C9EA-42AC-A2A2-F05B7DCD6BA8}" destId="{C5D45D61-983A-43B3-9852-69288491B2A1}" srcOrd="0" destOrd="0" presId="urn:microsoft.com/office/officeart/2005/8/layout/vList2"/>
    <dgm:cxn modelId="{45AE4FFF-4813-4B00-9124-2015C89385BE}" type="presOf" srcId="{20745E9D-A0B6-4B90-BFE2-A4C66911CE88}" destId="{841CCD98-044E-4D06-AC38-FF0064BA82EB}" srcOrd="0" destOrd="0" presId="urn:microsoft.com/office/officeart/2005/8/layout/vList2"/>
    <dgm:cxn modelId="{35A7B709-AE84-4BEA-A653-CD57B0B37789}" type="presParOf" srcId="{C5D45D61-983A-43B3-9852-69288491B2A1}" destId="{841CCD98-044E-4D06-AC38-FF0064BA82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1B16E-A45A-460F-B4E9-4EBBA1DB4447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25C89F8D-B122-45A9-BD59-7F01A5C7F401}">
      <dgm:prSet phldrT="[Text]"/>
      <dgm:spPr/>
      <dgm:t>
        <a:bodyPr/>
        <a:lstStyle/>
        <a:p>
          <a:r>
            <a:rPr lang="en-IE" err="1"/>
            <a:t>Identifikacija</a:t>
          </a:r>
          <a:r>
            <a:rPr lang="en-IE"/>
            <a:t> </a:t>
          </a:r>
          <a:r>
            <a:rPr lang="en-IE" err="1"/>
            <a:t>ustreznih</a:t>
          </a:r>
          <a:r>
            <a:rPr lang="en-IE"/>
            <a:t> </a:t>
          </a:r>
          <a:r>
            <a:rPr lang="en-IE" err="1"/>
            <a:t>partnerjev</a:t>
          </a:r>
          <a:endParaRPr lang="en-IE"/>
        </a:p>
      </dgm:t>
    </dgm:pt>
    <dgm:pt modelId="{913D8BAF-4859-4F68-8C54-2E7B68E6D17E}" type="parTrans" cxnId="{FEF9AB17-7D38-43CC-8F0B-7FF31F7DE47D}">
      <dgm:prSet/>
      <dgm:spPr/>
      <dgm:t>
        <a:bodyPr/>
        <a:lstStyle/>
        <a:p>
          <a:endParaRPr lang="en-IE"/>
        </a:p>
      </dgm:t>
    </dgm:pt>
    <dgm:pt modelId="{533096D9-3BA6-44C7-A38D-34DF823581DA}" type="sibTrans" cxnId="{FEF9AB17-7D38-43CC-8F0B-7FF31F7DE47D}">
      <dgm:prSet/>
      <dgm:spPr/>
      <dgm:t>
        <a:bodyPr/>
        <a:lstStyle/>
        <a:p>
          <a:endParaRPr lang="en-IE"/>
        </a:p>
      </dgm:t>
    </dgm:pt>
    <dgm:pt modelId="{5AB83C3A-7E95-411A-BFE3-E3703ADED54E}">
      <dgm:prSet phldrT="[Text]"/>
      <dgm:spPr/>
      <dgm:t>
        <a:bodyPr/>
        <a:lstStyle/>
        <a:p>
          <a:r>
            <a:rPr lang="en-IE" err="1"/>
            <a:t>Sodelovanje</a:t>
          </a:r>
          <a:r>
            <a:rPr lang="en-IE"/>
            <a:t> </a:t>
          </a:r>
          <a:r>
            <a:rPr lang="en-IE" err="1"/>
            <a:t>partnerjev</a:t>
          </a:r>
          <a:r>
            <a:rPr lang="en-IE"/>
            <a:t> </a:t>
          </a:r>
          <a:r>
            <a:rPr lang="en-IE" err="1"/>
            <a:t>pri</a:t>
          </a:r>
          <a:r>
            <a:rPr lang="en-IE"/>
            <a:t> </a:t>
          </a:r>
          <a:r>
            <a:rPr lang="en-IE" err="1"/>
            <a:t>pripravi</a:t>
          </a:r>
          <a:r>
            <a:rPr lang="en-IE"/>
            <a:t> </a:t>
          </a:r>
          <a:r>
            <a:rPr lang="en-IE" err="1"/>
            <a:t>strateskih</a:t>
          </a:r>
          <a:r>
            <a:rPr lang="en-IE"/>
            <a:t> </a:t>
          </a:r>
          <a:r>
            <a:rPr lang="en-IE" err="1"/>
            <a:t>dokumentov</a:t>
          </a:r>
          <a:r>
            <a:rPr lang="en-IE"/>
            <a:t> (SP in Program)</a:t>
          </a:r>
        </a:p>
      </dgm:t>
    </dgm:pt>
    <dgm:pt modelId="{C5374644-7988-4923-84B8-B54B9BE0E9BE}" type="parTrans" cxnId="{0BAB38E5-6BAE-46F5-ADFF-6802FA9A50DF}">
      <dgm:prSet/>
      <dgm:spPr/>
      <dgm:t>
        <a:bodyPr/>
        <a:lstStyle/>
        <a:p>
          <a:endParaRPr lang="en-IE"/>
        </a:p>
      </dgm:t>
    </dgm:pt>
    <dgm:pt modelId="{8A6C5AD9-F5DB-4B6D-8A96-F5E45FD0ED4B}" type="sibTrans" cxnId="{0BAB38E5-6BAE-46F5-ADFF-6802FA9A50DF}">
      <dgm:prSet/>
      <dgm:spPr/>
      <dgm:t>
        <a:bodyPr/>
        <a:lstStyle/>
        <a:p>
          <a:endParaRPr lang="en-IE"/>
        </a:p>
      </dgm:t>
    </dgm:pt>
    <dgm:pt modelId="{AAEBD8DF-F9B6-4785-9E00-0E4FC9ACBACF}">
      <dgm:prSet phldrT="[Text]"/>
      <dgm:spPr>
        <a:solidFill>
          <a:srgbClr val="00B050"/>
        </a:solidFill>
      </dgm:spPr>
      <dgm:t>
        <a:bodyPr/>
        <a:lstStyle/>
        <a:p>
          <a:r>
            <a:rPr lang="it-IT" err="1"/>
            <a:t>Članstvo</a:t>
          </a:r>
          <a:r>
            <a:rPr lang="it-IT"/>
            <a:t> v MC</a:t>
          </a:r>
          <a:endParaRPr lang="en-IE"/>
        </a:p>
      </dgm:t>
    </dgm:pt>
    <dgm:pt modelId="{E9DF6B1D-EAC4-4ECC-A2BD-706CB50C7E17}" type="parTrans" cxnId="{F0AC696F-92BB-48B5-B60B-9419831E2DA3}">
      <dgm:prSet/>
      <dgm:spPr/>
      <dgm:t>
        <a:bodyPr/>
        <a:lstStyle/>
        <a:p>
          <a:endParaRPr lang="en-IE"/>
        </a:p>
      </dgm:t>
    </dgm:pt>
    <dgm:pt modelId="{91716587-673C-421A-9A26-BCC3410BE5CB}" type="sibTrans" cxnId="{F0AC696F-92BB-48B5-B60B-9419831E2DA3}">
      <dgm:prSet/>
      <dgm:spPr/>
      <dgm:t>
        <a:bodyPr/>
        <a:lstStyle/>
        <a:p>
          <a:endParaRPr lang="en-IE"/>
        </a:p>
      </dgm:t>
    </dgm:pt>
    <dgm:pt modelId="{08519E8C-BE1F-4F21-B937-2BAB9A26878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E" err="1"/>
            <a:t>Vključevanje</a:t>
          </a:r>
          <a:r>
            <a:rPr lang="en-IE"/>
            <a:t> </a:t>
          </a:r>
          <a:r>
            <a:rPr lang="en-IE" err="1"/>
            <a:t>partnerjev</a:t>
          </a:r>
          <a:r>
            <a:rPr lang="en-IE"/>
            <a:t> v </a:t>
          </a:r>
          <a:r>
            <a:rPr lang="en-IE" err="1"/>
            <a:t>razpise</a:t>
          </a:r>
          <a:r>
            <a:rPr lang="en-IE"/>
            <a:t> za </a:t>
          </a:r>
          <a:r>
            <a:rPr lang="en-IE" err="1"/>
            <a:t>zbiranje</a:t>
          </a:r>
          <a:r>
            <a:rPr lang="en-IE"/>
            <a:t> </a:t>
          </a:r>
          <a:r>
            <a:rPr lang="en-IE" err="1"/>
            <a:t>predlogov</a:t>
          </a:r>
          <a:r>
            <a:rPr lang="en-IE"/>
            <a:t>, </a:t>
          </a:r>
          <a:r>
            <a:rPr lang="en-IE" err="1"/>
            <a:t>poročila</a:t>
          </a:r>
          <a:r>
            <a:rPr lang="en-IE"/>
            <a:t> o </a:t>
          </a:r>
          <a:r>
            <a:rPr lang="en-IE" err="1"/>
            <a:t>napredku</a:t>
          </a:r>
          <a:r>
            <a:rPr lang="en-IE"/>
            <a:t>, </a:t>
          </a:r>
          <a:r>
            <a:rPr lang="en-IE" err="1"/>
            <a:t>spremljanje</a:t>
          </a:r>
          <a:r>
            <a:rPr lang="en-IE"/>
            <a:t> in </a:t>
          </a:r>
          <a:r>
            <a:rPr lang="en-IE" err="1"/>
            <a:t>ocenjevanje</a:t>
          </a:r>
          <a:r>
            <a:rPr lang="en-IE"/>
            <a:t> </a:t>
          </a:r>
        </a:p>
      </dgm:t>
    </dgm:pt>
    <dgm:pt modelId="{FC6668C0-8AA2-45B2-85F4-57F4DBFEAFDD}" type="parTrans" cxnId="{3397F128-CD03-49BB-A0F5-6B7CE216C9B0}">
      <dgm:prSet/>
      <dgm:spPr/>
      <dgm:t>
        <a:bodyPr/>
        <a:lstStyle/>
        <a:p>
          <a:endParaRPr lang="en-IE"/>
        </a:p>
      </dgm:t>
    </dgm:pt>
    <dgm:pt modelId="{960C964E-EF8D-4F26-9347-DA306F2E46BB}" type="sibTrans" cxnId="{3397F128-CD03-49BB-A0F5-6B7CE216C9B0}">
      <dgm:prSet/>
      <dgm:spPr/>
      <dgm:t>
        <a:bodyPr/>
        <a:lstStyle/>
        <a:p>
          <a:endParaRPr lang="en-IE"/>
        </a:p>
      </dgm:t>
    </dgm:pt>
    <dgm:pt modelId="{3AE2B11B-C7E0-4B10-A41B-EAC956B875CF}">
      <dgm:prSet phldrT="[Text]"/>
      <dgm:spPr/>
      <dgm:t>
        <a:bodyPr/>
        <a:lstStyle/>
        <a:p>
          <a:r>
            <a:rPr lang="en-IE" err="1"/>
            <a:t>Krepitev</a:t>
          </a:r>
          <a:r>
            <a:rPr lang="en-IE"/>
            <a:t> </a:t>
          </a:r>
          <a:r>
            <a:rPr lang="en-IE" err="1"/>
            <a:t>zmogljivosti</a:t>
          </a:r>
          <a:r>
            <a:rPr lang="en-IE"/>
            <a:t> </a:t>
          </a:r>
          <a:r>
            <a:rPr lang="en-IE" err="1"/>
            <a:t>ustreznih</a:t>
          </a:r>
          <a:r>
            <a:rPr lang="en-IE"/>
            <a:t> </a:t>
          </a:r>
          <a:r>
            <a:rPr lang="en-IE" err="1"/>
            <a:t>partnerjev</a:t>
          </a:r>
          <a:endParaRPr lang="en-IE"/>
        </a:p>
      </dgm:t>
    </dgm:pt>
    <dgm:pt modelId="{4166561D-76DD-4F8E-8064-E4F9C8DAFB8C}" type="parTrans" cxnId="{5A884645-721B-454E-8B57-A1F8DE267697}">
      <dgm:prSet/>
      <dgm:spPr/>
      <dgm:t>
        <a:bodyPr/>
        <a:lstStyle/>
        <a:p>
          <a:endParaRPr lang="en-IE"/>
        </a:p>
      </dgm:t>
    </dgm:pt>
    <dgm:pt modelId="{C4C40013-2F87-4307-8624-021197819882}" type="sibTrans" cxnId="{5A884645-721B-454E-8B57-A1F8DE267697}">
      <dgm:prSet/>
      <dgm:spPr/>
      <dgm:t>
        <a:bodyPr/>
        <a:lstStyle/>
        <a:p>
          <a:endParaRPr lang="en-IE"/>
        </a:p>
      </dgm:t>
    </dgm:pt>
    <dgm:pt modelId="{8B1CBA10-2381-47E9-AD23-2E71082E461E}" type="pres">
      <dgm:prSet presAssocID="{3911B16E-A45A-460F-B4E9-4EBBA1DB4447}" presName="Name0" presStyleCnt="0">
        <dgm:presLayoutVars>
          <dgm:dir/>
          <dgm:resizeHandles val="exact"/>
        </dgm:presLayoutVars>
      </dgm:prSet>
      <dgm:spPr/>
    </dgm:pt>
    <dgm:pt modelId="{390E17F7-FF69-4FCC-88EB-A1C84099C2FA}" type="pres">
      <dgm:prSet presAssocID="{25C89F8D-B122-45A9-BD59-7F01A5C7F401}" presName="node" presStyleLbl="node1" presStyleIdx="0" presStyleCnt="5">
        <dgm:presLayoutVars>
          <dgm:bulletEnabled val="1"/>
        </dgm:presLayoutVars>
      </dgm:prSet>
      <dgm:spPr>
        <a:solidFill>
          <a:schemeClr val="bg2">
            <a:lumMod val="50000"/>
          </a:schemeClr>
        </a:solidFill>
      </dgm:spPr>
    </dgm:pt>
    <dgm:pt modelId="{3B69A2C9-F907-45D5-A2E9-E95FDD5780AC}" type="pres">
      <dgm:prSet presAssocID="{533096D9-3BA6-44C7-A38D-34DF823581DA}" presName="sibTrans" presStyleLbl="sibTrans2D1" presStyleIdx="0" presStyleCnt="4"/>
      <dgm:spPr/>
    </dgm:pt>
    <dgm:pt modelId="{B77B3499-CCFA-4A88-908C-4B065E8967EC}" type="pres">
      <dgm:prSet presAssocID="{533096D9-3BA6-44C7-A38D-34DF823581DA}" presName="connectorText" presStyleLbl="sibTrans2D1" presStyleIdx="0" presStyleCnt="4"/>
      <dgm:spPr/>
    </dgm:pt>
    <dgm:pt modelId="{CA661F28-3FA0-4E97-B24D-02149DAFDAAA}" type="pres">
      <dgm:prSet presAssocID="{5AB83C3A-7E95-411A-BFE3-E3703ADED54E}" presName="node" presStyleLbl="node1" presStyleIdx="1" presStyleCnt="5">
        <dgm:presLayoutVars>
          <dgm:bulletEnabled val="1"/>
        </dgm:presLayoutVars>
      </dgm:prSet>
      <dgm:spPr/>
    </dgm:pt>
    <dgm:pt modelId="{A4DF7EB1-7C21-4D78-ACCC-ABC4622F13F0}" type="pres">
      <dgm:prSet presAssocID="{8A6C5AD9-F5DB-4B6D-8A96-F5E45FD0ED4B}" presName="sibTrans" presStyleLbl="sibTrans2D1" presStyleIdx="1" presStyleCnt="4"/>
      <dgm:spPr/>
    </dgm:pt>
    <dgm:pt modelId="{6B393EBD-AAEA-4BBA-B30B-24AF7CA82ABF}" type="pres">
      <dgm:prSet presAssocID="{8A6C5AD9-F5DB-4B6D-8A96-F5E45FD0ED4B}" presName="connectorText" presStyleLbl="sibTrans2D1" presStyleIdx="1" presStyleCnt="4"/>
      <dgm:spPr/>
    </dgm:pt>
    <dgm:pt modelId="{B52C07D9-D3A6-45A9-92F4-86008864C7C1}" type="pres">
      <dgm:prSet presAssocID="{AAEBD8DF-F9B6-4785-9E00-0E4FC9ACBACF}" presName="node" presStyleLbl="node1" presStyleIdx="2" presStyleCnt="5">
        <dgm:presLayoutVars>
          <dgm:bulletEnabled val="1"/>
        </dgm:presLayoutVars>
      </dgm:prSet>
      <dgm:spPr/>
    </dgm:pt>
    <dgm:pt modelId="{2EE06C86-57F0-4D1D-8647-DF10A3AC1454}" type="pres">
      <dgm:prSet presAssocID="{91716587-673C-421A-9A26-BCC3410BE5CB}" presName="sibTrans" presStyleLbl="sibTrans2D1" presStyleIdx="2" presStyleCnt="4"/>
      <dgm:spPr/>
    </dgm:pt>
    <dgm:pt modelId="{C9111052-88B8-4CA8-B716-E334C1540F4A}" type="pres">
      <dgm:prSet presAssocID="{91716587-673C-421A-9A26-BCC3410BE5CB}" presName="connectorText" presStyleLbl="sibTrans2D1" presStyleIdx="2" presStyleCnt="4"/>
      <dgm:spPr/>
    </dgm:pt>
    <dgm:pt modelId="{1EFB979B-047A-4E48-B65C-7B0B8877227F}" type="pres">
      <dgm:prSet presAssocID="{08519E8C-BE1F-4F21-B937-2BAB9A26878C}" presName="node" presStyleLbl="node1" presStyleIdx="3" presStyleCnt="5">
        <dgm:presLayoutVars>
          <dgm:bulletEnabled val="1"/>
        </dgm:presLayoutVars>
      </dgm:prSet>
      <dgm:spPr/>
    </dgm:pt>
    <dgm:pt modelId="{052A72EB-B490-4062-8AB9-74F4AC477885}" type="pres">
      <dgm:prSet presAssocID="{960C964E-EF8D-4F26-9347-DA306F2E46BB}" presName="sibTrans" presStyleLbl="sibTrans2D1" presStyleIdx="3" presStyleCnt="4"/>
      <dgm:spPr/>
    </dgm:pt>
    <dgm:pt modelId="{DA2E6F0A-21A5-498C-A12B-5991A2E9FDA8}" type="pres">
      <dgm:prSet presAssocID="{960C964E-EF8D-4F26-9347-DA306F2E46BB}" presName="connectorText" presStyleLbl="sibTrans2D1" presStyleIdx="3" presStyleCnt="4"/>
      <dgm:spPr/>
    </dgm:pt>
    <dgm:pt modelId="{A23665D7-1ADA-4530-9DC5-0C4380B3734A}" type="pres">
      <dgm:prSet presAssocID="{3AE2B11B-C7E0-4B10-A41B-EAC956B875CF}" presName="node" presStyleLbl="node1" presStyleIdx="4" presStyleCnt="5">
        <dgm:presLayoutVars>
          <dgm:bulletEnabled val="1"/>
        </dgm:presLayoutVars>
      </dgm:prSet>
      <dgm:spPr>
        <a:solidFill>
          <a:schemeClr val="accent5">
            <a:lumMod val="75000"/>
          </a:schemeClr>
        </a:solidFill>
      </dgm:spPr>
    </dgm:pt>
  </dgm:ptLst>
  <dgm:cxnLst>
    <dgm:cxn modelId="{CDFFED01-8DE4-4584-A21F-0DE45B45696E}" type="presOf" srcId="{8A6C5AD9-F5DB-4B6D-8A96-F5E45FD0ED4B}" destId="{A4DF7EB1-7C21-4D78-ACCC-ABC4622F13F0}" srcOrd="0" destOrd="0" presId="urn:microsoft.com/office/officeart/2005/8/layout/process1"/>
    <dgm:cxn modelId="{FEF9AB17-7D38-43CC-8F0B-7FF31F7DE47D}" srcId="{3911B16E-A45A-460F-B4E9-4EBBA1DB4447}" destId="{25C89F8D-B122-45A9-BD59-7F01A5C7F401}" srcOrd="0" destOrd="0" parTransId="{913D8BAF-4859-4F68-8C54-2E7B68E6D17E}" sibTransId="{533096D9-3BA6-44C7-A38D-34DF823581DA}"/>
    <dgm:cxn modelId="{0199A124-0B7F-49A4-97FB-8D5C22DBA4DF}" type="presOf" srcId="{960C964E-EF8D-4F26-9347-DA306F2E46BB}" destId="{052A72EB-B490-4062-8AB9-74F4AC477885}" srcOrd="0" destOrd="0" presId="urn:microsoft.com/office/officeart/2005/8/layout/process1"/>
    <dgm:cxn modelId="{9DA95525-B8A9-4F66-8812-8A3DC3AC13CC}" type="presOf" srcId="{91716587-673C-421A-9A26-BCC3410BE5CB}" destId="{C9111052-88B8-4CA8-B716-E334C1540F4A}" srcOrd="1" destOrd="0" presId="urn:microsoft.com/office/officeart/2005/8/layout/process1"/>
    <dgm:cxn modelId="{3397F128-CD03-49BB-A0F5-6B7CE216C9B0}" srcId="{3911B16E-A45A-460F-B4E9-4EBBA1DB4447}" destId="{08519E8C-BE1F-4F21-B937-2BAB9A26878C}" srcOrd="3" destOrd="0" parTransId="{FC6668C0-8AA2-45B2-85F4-57F4DBFEAFDD}" sibTransId="{960C964E-EF8D-4F26-9347-DA306F2E46BB}"/>
    <dgm:cxn modelId="{B7C5A430-54A7-469F-92F0-B42726A70319}" type="presOf" srcId="{533096D9-3BA6-44C7-A38D-34DF823581DA}" destId="{B77B3499-CCFA-4A88-908C-4B065E8967EC}" srcOrd="1" destOrd="0" presId="urn:microsoft.com/office/officeart/2005/8/layout/process1"/>
    <dgm:cxn modelId="{5A884645-721B-454E-8B57-A1F8DE267697}" srcId="{3911B16E-A45A-460F-B4E9-4EBBA1DB4447}" destId="{3AE2B11B-C7E0-4B10-A41B-EAC956B875CF}" srcOrd="4" destOrd="0" parTransId="{4166561D-76DD-4F8E-8064-E4F9C8DAFB8C}" sibTransId="{C4C40013-2F87-4307-8624-021197819882}"/>
    <dgm:cxn modelId="{D76C6F49-4DC6-4A62-A467-B7D0F4B80ED3}" type="presOf" srcId="{960C964E-EF8D-4F26-9347-DA306F2E46BB}" destId="{DA2E6F0A-21A5-498C-A12B-5991A2E9FDA8}" srcOrd="1" destOrd="0" presId="urn:microsoft.com/office/officeart/2005/8/layout/process1"/>
    <dgm:cxn modelId="{9E00176A-FB0F-49B0-ABFD-E29B20555844}" type="presOf" srcId="{08519E8C-BE1F-4F21-B937-2BAB9A26878C}" destId="{1EFB979B-047A-4E48-B65C-7B0B8877227F}" srcOrd="0" destOrd="0" presId="urn:microsoft.com/office/officeart/2005/8/layout/process1"/>
    <dgm:cxn modelId="{F0AC696F-92BB-48B5-B60B-9419831E2DA3}" srcId="{3911B16E-A45A-460F-B4E9-4EBBA1DB4447}" destId="{AAEBD8DF-F9B6-4785-9E00-0E4FC9ACBACF}" srcOrd="2" destOrd="0" parTransId="{E9DF6B1D-EAC4-4ECC-A2BD-706CB50C7E17}" sibTransId="{91716587-673C-421A-9A26-BCC3410BE5CB}"/>
    <dgm:cxn modelId="{97293473-D116-4076-A3EB-EBEB618DF9CB}" type="presOf" srcId="{5AB83C3A-7E95-411A-BFE3-E3703ADED54E}" destId="{CA661F28-3FA0-4E97-B24D-02149DAFDAAA}" srcOrd="0" destOrd="0" presId="urn:microsoft.com/office/officeart/2005/8/layout/process1"/>
    <dgm:cxn modelId="{7515E254-4C14-4146-B323-BDC7E89D0396}" type="presOf" srcId="{3911B16E-A45A-460F-B4E9-4EBBA1DB4447}" destId="{8B1CBA10-2381-47E9-AD23-2E71082E461E}" srcOrd="0" destOrd="0" presId="urn:microsoft.com/office/officeart/2005/8/layout/process1"/>
    <dgm:cxn modelId="{E8495A55-8A3B-4C06-B1BD-7F404D9C322E}" type="presOf" srcId="{25C89F8D-B122-45A9-BD59-7F01A5C7F401}" destId="{390E17F7-FF69-4FCC-88EB-A1C84099C2FA}" srcOrd="0" destOrd="0" presId="urn:microsoft.com/office/officeart/2005/8/layout/process1"/>
    <dgm:cxn modelId="{BDFE1D79-4EBE-4309-A5AF-2C53CF80A19E}" type="presOf" srcId="{3AE2B11B-C7E0-4B10-A41B-EAC956B875CF}" destId="{A23665D7-1ADA-4530-9DC5-0C4380B3734A}" srcOrd="0" destOrd="0" presId="urn:microsoft.com/office/officeart/2005/8/layout/process1"/>
    <dgm:cxn modelId="{7407F897-C409-415D-864A-88D26451AE21}" type="presOf" srcId="{533096D9-3BA6-44C7-A38D-34DF823581DA}" destId="{3B69A2C9-F907-45D5-A2E9-E95FDD5780AC}" srcOrd="0" destOrd="0" presId="urn:microsoft.com/office/officeart/2005/8/layout/process1"/>
    <dgm:cxn modelId="{5CDF5BA9-84E2-4FD0-AEE8-B87977F9CAEC}" type="presOf" srcId="{91716587-673C-421A-9A26-BCC3410BE5CB}" destId="{2EE06C86-57F0-4D1D-8647-DF10A3AC1454}" srcOrd="0" destOrd="0" presId="urn:microsoft.com/office/officeart/2005/8/layout/process1"/>
    <dgm:cxn modelId="{428C40CF-09E7-4F46-8CA7-F2F4BB1A33E7}" type="presOf" srcId="{8A6C5AD9-F5DB-4B6D-8A96-F5E45FD0ED4B}" destId="{6B393EBD-AAEA-4BBA-B30B-24AF7CA82ABF}" srcOrd="1" destOrd="0" presId="urn:microsoft.com/office/officeart/2005/8/layout/process1"/>
    <dgm:cxn modelId="{0BAB38E5-6BAE-46F5-ADFF-6802FA9A50DF}" srcId="{3911B16E-A45A-460F-B4E9-4EBBA1DB4447}" destId="{5AB83C3A-7E95-411A-BFE3-E3703ADED54E}" srcOrd="1" destOrd="0" parTransId="{C5374644-7988-4923-84B8-B54B9BE0E9BE}" sibTransId="{8A6C5AD9-F5DB-4B6D-8A96-F5E45FD0ED4B}"/>
    <dgm:cxn modelId="{A6A64CF8-4D47-4E7D-8D97-D93B6AE3A376}" type="presOf" srcId="{AAEBD8DF-F9B6-4785-9E00-0E4FC9ACBACF}" destId="{B52C07D9-D3A6-45A9-92F4-86008864C7C1}" srcOrd="0" destOrd="0" presId="urn:microsoft.com/office/officeart/2005/8/layout/process1"/>
    <dgm:cxn modelId="{19419433-C319-43D1-A9F8-1B2629E06343}" type="presParOf" srcId="{8B1CBA10-2381-47E9-AD23-2E71082E461E}" destId="{390E17F7-FF69-4FCC-88EB-A1C84099C2FA}" srcOrd="0" destOrd="0" presId="urn:microsoft.com/office/officeart/2005/8/layout/process1"/>
    <dgm:cxn modelId="{52C1EE50-CE72-43AE-8635-33B4FA9209CE}" type="presParOf" srcId="{8B1CBA10-2381-47E9-AD23-2E71082E461E}" destId="{3B69A2C9-F907-45D5-A2E9-E95FDD5780AC}" srcOrd="1" destOrd="0" presId="urn:microsoft.com/office/officeart/2005/8/layout/process1"/>
    <dgm:cxn modelId="{CFF7AE02-A7A9-4DCD-A2C4-AE8A870AE0DB}" type="presParOf" srcId="{3B69A2C9-F907-45D5-A2E9-E95FDD5780AC}" destId="{B77B3499-CCFA-4A88-908C-4B065E8967EC}" srcOrd="0" destOrd="0" presId="urn:microsoft.com/office/officeart/2005/8/layout/process1"/>
    <dgm:cxn modelId="{7CF66C6E-5309-44A1-AF7B-FFC3399FAA03}" type="presParOf" srcId="{8B1CBA10-2381-47E9-AD23-2E71082E461E}" destId="{CA661F28-3FA0-4E97-B24D-02149DAFDAAA}" srcOrd="2" destOrd="0" presId="urn:microsoft.com/office/officeart/2005/8/layout/process1"/>
    <dgm:cxn modelId="{0E1BBFFB-2FAE-4171-B3F7-D96A78812D7B}" type="presParOf" srcId="{8B1CBA10-2381-47E9-AD23-2E71082E461E}" destId="{A4DF7EB1-7C21-4D78-ACCC-ABC4622F13F0}" srcOrd="3" destOrd="0" presId="urn:microsoft.com/office/officeart/2005/8/layout/process1"/>
    <dgm:cxn modelId="{66AC41AC-182A-44A7-B6B3-8907C3732375}" type="presParOf" srcId="{A4DF7EB1-7C21-4D78-ACCC-ABC4622F13F0}" destId="{6B393EBD-AAEA-4BBA-B30B-24AF7CA82ABF}" srcOrd="0" destOrd="0" presId="urn:microsoft.com/office/officeart/2005/8/layout/process1"/>
    <dgm:cxn modelId="{EDEED69C-79E1-4AFA-BA7A-B29DA44E5C48}" type="presParOf" srcId="{8B1CBA10-2381-47E9-AD23-2E71082E461E}" destId="{B52C07D9-D3A6-45A9-92F4-86008864C7C1}" srcOrd="4" destOrd="0" presId="urn:microsoft.com/office/officeart/2005/8/layout/process1"/>
    <dgm:cxn modelId="{0F701984-F406-45D0-9AD2-2FC721C7A77A}" type="presParOf" srcId="{8B1CBA10-2381-47E9-AD23-2E71082E461E}" destId="{2EE06C86-57F0-4D1D-8647-DF10A3AC1454}" srcOrd="5" destOrd="0" presId="urn:microsoft.com/office/officeart/2005/8/layout/process1"/>
    <dgm:cxn modelId="{E63304AD-B98A-4FD8-B54D-50D6FCA5006A}" type="presParOf" srcId="{2EE06C86-57F0-4D1D-8647-DF10A3AC1454}" destId="{C9111052-88B8-4CA8-B716-E334C1540F4A}" srcOrd="0" destOrd="0" presId="urn:microsoft.com/office/officeart/2005/8/layout/process1"/>
    <dgm:cxn modelId="{8F2978D4-5C49-4986-B746-0A0209F52EE6}" type="presParOf" srcId="{8B1CBA10-2381-47E9-AD23-2E71082E461E}" destId="{1EFB979B-047A-4E48-B65C-7B0B8877227F}" srcOrd="6" destOrd="0" presId="urn:microsoft.com/office/officeart/2005/8/layout/process1"/>
    <dgm:cxn modelId="{EB69F2FB-7732-4C14-97D6-D240A75A3582}" type="presParOf" srcId="{8B1CBA10-2381-47E9-AD23-2E71082E461E}" destId="{052A72EB-B490-4062-8AB9-74F4AC477885}" srcOrd="7" destOrd="0" presId="urn:microsoft.com/office/officeart/2005/8/layout/process1"/>
    <dgm:cxn modelId="{07C1BE31-4A96-4C6D-8790-4AC1A231144B}" type="presParOf" srcId="{052A72EB-B490-4062-8AB9-74F4AC477885}" destId="{DA2E6F0A-21A5-498C-A12B-5991A2E9FDA8}" srcOrd="0" destOrd="0" presId="urn:microsoft.com/office/officeart/2005/8/layout/process1"/>
    <dgm:cxn modelId="{D4BF7D35-1826-4F4A-B627-133122607CDB}" type="presParOf" srcId="{8B1CBA10-2381-47E9-AD23-2E71082E461E}" destId="{A23665D7-1ADA-4530-9DC5-0C4380B3734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28F5E0-9E65-43A0-B7D4-FAA4A748368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6C9BC600-3CCB-4116-A06A-168C18A7FC6F}">
      <dgm:prSet phldrT="[Text]"/>
      <dgm:spPr/>
      <dgm:t>
        <a:bodyPr/>
        <a:lstStyle/>
        <a:p>
          <a:r>
            <a:rPr lang="en-IE" err="1"/>
            <a:t>Vključenost</a:t>
          </a:r>
          <a:endParaRPr lang="en-IE"/>
        </a:p>
      </dgm:t>
    </dgm:pt>
    <dgm:pt modelId="{1140B534-161D-4BBB-8E0E-8EE282DABC91}" type="parTrans" cxnId="{7E31E595-C6BE-4731-BFC8-BB0E92AE8D2E}">
      <dgm:prSet/>
      <dgm:spPr/>
      <dgm:t>
        <a:bodyPr/>
        <a:lstStyle/>
        <a:p>
          <a:endParaRPr lang="en-IE"/>
        </a:p>
      </dgm:t>
    </dgm:pt>
    <dgm:pt modelId="{23C952AB-C63B-4B0F-8F71-767FE7252DCE}" type="sibTrans" cxnId="{7E31E595-C6BE-4731-BFC8-BB0E92AE8D2E}">
      <dgm:prSet/>
      <dgm:spPr/>
      <dgm:t>
        <a:bodyPr/>
        <a:lstStyle/>
        <a:p>
          <a:endParaRPr lang="en-IE"/>
        </a:p>
      </dgm:t>
    </dgm:pt>
    <dgm:pt modelId="{CF8BD9E6-E577-4E5B-A7AC-497C6679F101}">
      <dgm:prSet phldrT="[Text]"/>
      <dgm:spPr/>
      <dgm:t>
        <a:bodyPr/>
        <a:lstStyle/>
        <a:p>
          <a:r>
            <a:rPr lang="en-IE" err="1"/>
            <a:t>Partnerji</a:t>
          </a:r>
          <a:r>
            <a:rPr lang="en-IE"/>
            <a:t> so </a:t>
          </a:r>
          <a:r>
            <a:rPr lang="en-IE" err="1"/>
            <a:t>vključeni</a:t>
          </a:r>
          <a:r>
            <a:rPr lang="en-IE"/>
            <a:t> v </a:t>
          </a:r>
          <a:r>
            <a:rPr lang="en-IE" err="1"/>
            <a:t>vse</a:t>
          </a:r>
          <a:r>
            <a:rPr lang="en-IE"/>
            <a:t> </a:t>
          </a:r>
          <a:r>
            <a:rPr lang="en-IE" err="1"/>
            <a:t>stopnje</a:t>
          </a:r>
          <a:r>
            <a:rPr lang="en-IE"/>
            <a:t> </a:t>
          </a:r>
          <a:r>
            <a:rPr lang="en-IE" err="1"/>
            <a:t>izvajanja</a:t>
          </a:r>
          <a:r>
            <a:rPr lang="en-IE"/>
            <a:t> </a:t>
          </a:r>
          <a:r>
            <a:rPr lang="en-IE" err="1"/>
            <a:t>Programa</a:t>
          </a:r>
          <a:r>
            <a:rPr lang="en-IE"/>
            <a:t> EKP: </a:t>
          </a:r>
          <a:r>
            <a:rPr lang="en-IE" err="1"/>
            <a:t>načrtovanje</a:t>
          </a:r>
          <a:r>
            <a:rPr lang="en-IE"/>
            <a:t>, </a:t>
          </a:r>
          <a:r>
            <a:rPr lang="en-IE" err="1"/>
            <a:t>izvajanje</a:t>
          </a:r>
          <a:r>
            <a:rPr lang="en-IE"/>
            <a:t>, </a:t>
          </a:r>
          <a:r>
            <a:rPr lang="en-IE" err="1"/>
            <a:t>spremljanje</a:t>
          </a:r>
          <a:r>
            <a:rPr lang="en-IE"/>
            <a:t> in </a:t>
          </a:r>
          <a:r>
            <a:rPr lang="en-IE" err="1"/>
            <a:t>evaluacijo</a:t>
          </a:r>
          <a:r>
            <a:rPr lang="en-IE"/>
            <a:t>.</a:t>
          </a:r>
        </a:p>
      </dgm:t>
    </dgm:pt>
    <dgm:pt modelId="{1ABE4743-155A-4124-A945-62346146D77F}" type="parTrans" cxnId="{D50BA745-2D81-4DF0-BDFA-1FA9731895CC}">
      <dgm:prSet/>
      <dgm:spPr/>
      <dgm:t>
        <a:bodyPr/>
        <a:lstStyle/>
        <a:p>
          <a:endParaRPr lang="en-IE"/>
        </a:p>
      </dgm:t>
    </dgm:pt>
    <dgm:pt modelId="{89E1AF69-2C4F-4842-B54F-F79891719257}" type="sibTrans" cxnId="{D50BA745-2D81-4DF0-BDFA-1FA9731895CC}">
      <dgm:prSet/>
      <dgm:spPr/>
      <dgm:t>
        <a:bodyPr/>
        <a:lstStyle/>
        <a:p>
          <a:endParaRPr lang="en-IE"/>
        </a:p>
      </dgm:t>
    </dgm:pt>
    <dgm:pt modelId="{A827F440-401E-443E-9A17-84BBF4EA3A87}">
      <dgm:prSet phldrT="[Text]"/>
      <dgm:spPr/>
      <dgm:t>
        <a:bodyPr/>
        <a:lstStyle/>
        <a:p>
          <a:r>
            <a:rPr lang="en-IE" err="1"/>
            <a:t>Odprtost</a:t>
          </a:r>
          <a:endParaRPr lang="en-IE"/>
        </a:p>
      </dgm:t>
    </dgm:pt>
    <dgm:pt modelId="{095DF611-D318-4995-9888-AC6DFD90A12A}" type="parTrans" cxnId="{9C7BA7A3-B1F2-41E7-A1F3-0B294AB5DAAE}">
      <dgm:prSet/>
      <dgm:spPr/>
      <dgm:t>
        <a:bodyPr/>
        <a:lstStyle/>
        <a:p>
          <a:endParaRPr lang="en-IE"/>
        </a:p>
      </dgm:t>
    </dgm:pt>
    <dgm:pt modelId="{44DC99FA-8E7F-4E4C-8B5E-AC5BF277545B}" type="sibTrans" cxnId="{9C7BA7A3-B1F2-41E7-A1F3-0B294AB5DAAE}">
      <dgm:prSet/>
      <dgm:spPr/>
      <dgm:t>
        <a:bodyPr/>
        <a:lstStyle/>
        <a:p>
          <a:endParaRPr lang="en-IE"/>
        </a:p>
      </dgm:t>
    </dgm:pt>
    <dgm:pt modelId="{316FFFD8-219D-4021-A718-1110B35785FE}">
      <dgm:prSet phldrT="[Text]"/>
      <dgm:spPr/>
      <dgm:t>
        <a:bodyPr/>
        <a:lstStyle/>
        <a:p>
          <a:r>
            <a:rPr lang="en-IE" err="1"/>
            <a:t>Partnerji</a:t>
          </a:r>
          <a:r>
            <a:rPr lang="en-IE"/>
            <a:t>, ki </a:t>
          </a:r>
          <a:r>
            <a:rPr lang="en-IE" err="1"/>
            <a:t>predstavljajo</a:t>
          </a:r>
          <a:r>
            <a:rPr lang="en-IE"/>
            <a:t> </a:t>
          </a:r>
          <a:r>
            <a:rPr lang="en-IE" err="1"/>
            <a:t>nacionalne</a:t>
          </a:r>
          <a:r>
            <a:rPr lang="en-IE"/>
            <a:t>, </a:t>
          </a:r>
          <a:r>
            <a:rPr lang="en-IE" err="1"/>
            <a:t>regionalne</a:t>
          </a:r>
          <a:r>
            <a:rPr lang="en-IE"/>
            <a:t> </a:t>
          </a:r>
          <a:r>
            <a:rPr lang="en-IE" err="1"/>
            <a:t>sektorske</a:t>
          </a:r>
          <a:r>
            <a:rPr lang="en-IE"/>
            <a:t> </a:t>
          </a:r>
          <a:r>
            <a:rPr lang="en-IE" err="1"/>
            <a:t>interese</a:t>
          </a:r>
          <a:r>
            <a:rPr lang="en-IE"/>
            <a:t> </a:t>
          </a:r>
          <a:r>
            <a:rPr lang="en-IE" err="1"/>
            <a:t>ali</a:t>
          </a:r>
          <a:r>
            <a:rPr lang="en-IE"/>
            <a:t> </a:t>
          </a:r>
          <a:r>
            <a:rPr lang="en-IE" err="1"/>
            <a:t>interese</a:t>
          </a:r>
          <a:r>
            <a:rPr lang="en-IE"/>
            <a:t> </a:t>
          </a:r>
          <a:r>
            <a:rPr lang="en-IE" err="1"/>
            <a:t>javnih</a:t>
          </a:r>
          <a:r>
            <a:rPr lang="en-IE"/>
            <a:t> </a:t>
          </a:r>
          <a:r>
            <a:rPr lang="en-IE" err="1"/>
            <a:t>skupin</a:t>
          </a:r>
          <a:r>
            <a:rPr lang="en-IE"/>
            <a:t> </a:t>
          </a:r>
          <a:r>
            <a:rPr lang="en-IE" err="1"/>
            <a:t>lahko</a:t>
          </a:r>
          <a:r>
            <a:rPr lang="en-IE"/>
            <a:t> </a:t>
          </a:r>
          <a:r>
            <a:rPr lang="en-IE" err="1"/>
            <a:t>sodelujejo</a:t>
          </a:r>
          <a:r>
            <a:rPr lang="en-IE"/>
            <a:t> </a:t>
          </a:r>
          <a:r>
            <a:rPr lang="en-IE" err="1"/>
            <a:t>pri</a:t>
          </a:r>
          <a:r>
            <a:rPr lang="en-IE"/>
            <a:t> </a:t>
          </a:r>
          <a:r>
            <a:rPr lang="en-IE" err="1"/>
            <a:t>izvajanju</a:t>
          </a:r>
          <a:r>
            <a:rPr lang="en-IE"/>
            <a:t> </a:t>
          </a:r>
          <a:r>
            <a:rPr lang="en-IE" err="1"/>
            <a:t>Programa</a:t>
          </a:r>
          <a:r>
            <a:rPr lang="en-IE"/>
            <a:t> EKP.</a:t>
          </a:r>
        </a:p>
      </dgm:t>
    </dgm:pt>
    <dgm:pt modelId="{99B6C8F0-3A77-49CC-B5C8-CE80D10E4B01}" type="parTrans" cxnId="{A15F40B1-AE41-476A-A298-58B964A5A41D}">
      <dgm:prSet/>
      <dgm:spPr/>
      <dgm:t>
        <a:bodyPr/>
        <a:lstStyle/>
        <a:p>
          <a:endParaRPr lang="en-IE"/>
        </a:p>
      </dgm:t>
    </dgm:pt>
    <dgm:pt modelId="{7C52726A-6FA4-4082-85BF-0FE243DCB652}" type="sibTrans" cxnId="{A15F40B1-AE41-476A-A298-58B964A5A41D}">
      <dgm:prSet/>
      <dgm:spPr/>
      <dgm:t>
        <a:bodyPr/>
        <a:lstStyle/>
        <a:p>
          <a:endParaRPr lang="en-IE"/>
        </a:p>
      </dgm:t>
    </dgm:pt>
    <dgm:pt modelId="{1B17CDB8-CCD4-4301-9820-90266ECC934C}">
      <dgm:prSet phldrT="[Text]"/>
      <dgm:spPr/>
      <dgm:t>
        <a:bodyPr/>
        <a:lstStyle/>
        <a:p>
          <a:r>
            <a:rPr lang="en-IE" err="1"/>
            <a:t>Transparentnost</a:t>
          </a:r>
          <a:endParaRPr lang="en-IE"/>
        </a:p>
      </dgm:t>
    </dgm:pt>
    <dgm:pt modelId="{33B63AD0-2CD2-4E97-BA8A-B9181E01181F}" type="parTrans" cxnId="{4ACF1F46-DCAF-4195-9CAB-FBE95817FFDC}">
      <dgm:prSet/>
      <dgm:spPr/>
      <dgm:t>
        <a:bodyPr/>
        <a:lstStyle/>
        <a:p>
          <a:endParaRPr lang="en-IE"/>
        </a:p>
      </dgm:t>
    </dgm:pt>
    <dgm:pt modelId="{07282C3F-0C6E-4C28-B469-D2852CBE9EAE}" type="sibTrans" cxnId="{4ACF1F46-DCAF-4195-9CAB-FBE95817FFDC}">
      <dgm:prSet/>
      <dgm:spPr/>
      <dgm:t>
        <a:bodyPr/>
        <a:lstStyle/>
        <a:p>
          <a:endParaRPr lang="en-IE"/>
        </a:p>
      </dgm:t>
    </dgm:pt>
    <dgm:pt modelId="{763F3B86-F458-42CB-9D69-3366518D067E}">
      <dgm:prSet phldrT="[Text]"/>
      <dgm:spPr/>
      <dgm:t>
        <a:bodyPr/>
        <a:lstStyle/>
        <a:p>
          <a:r>
            <a:rPr lang="en-IE" err="1"/>
            <a:t>Partnerjem</a:t>
          </a:r>
          <a:r>
            <a:rPr lang="en-IE"/>
            <a:t> je </a:t>
          </a:r>
          <a:r>
            <a:rPr lang="en-IE" err="1"/>
            <a:t>omogočen</a:t>
          </a:r>
          <a:r>
            <a:rPr lang="en-IE"/>
            <a:t> </a:t>
          </a:r>
          <a:r>
            <a:rPr lang="en-IE" err="1"/>
            <a:t>dostop</a:t>
          </a:r>
          <a:r>
            <a:rPr lang="en-IE"/>
            <a:t> do </a:t>
          </a:r>
          <a:r>
            <a:rPr lang="en-IE" err="1"/>
            <a:t>vseh</a:t>
          </a:r>
          <a:r>
            <a:rPr lang="en-IE"/>
            <a:t> </a:t>
          </a:r>
          <a:r>
            <a:rPr lang="en-IE" err="1"/>
            <a:t>informacij</a:t>
          </a:r>
          <a:r>
            <a:rPr lang="en-IE"/>
            <a:t>, ki so </a:t>
          </a:r>
          <a:r>
            <a:rPr lang="en-IE" err="1"/>
            <a:t>potrebne</a:t>
          </a:r>
          <a:r>
            <a:rPr lang="en-IE"/>
            <a:t> za </a:t>
          </a:r>
          <a:r>
            <a:rPr lang="en-IE" err="1"/>
            <a:t>učinkovito</a:t>
          </a:r>
          <a:r>
            <a:rPr lang="en-IE"/>
            <a:t> </a:t>
          </a:r>
          <a:r>
            <a:rPr lang="en-IE" err="1"/>
            <a:t>sodelovanje</a:t>
          </a:r>
          <a:r>
            <a:rPr lang="en-IE"/>
            <a:t> </a:t>
          </a:r>
          <a:r>
            <a:rPr lang="en-IE" err="1"/>
            <a:t>pri</a:t>
          </a:r>
          <a:r>
            <a:rPr lang="en-IE"/>
            <a:t> </a:t>
          </a:r>
          <a:r>
            <a:rPr lang="en-IE" err="1"/>
            <a:t>izvajanju</a:t>
          </a:r>
          <a:r>
            <a:rPr lang="en-IE"/>
            <a:t> </a:t>
          </a:r>
          <a:r>
            <a:rPr lang="en-IE" err="1"/>
            <a:t>Programa</a:t>
          </a:r>
          <a:r>
            <a:rPr lang="en-IE"/>
            <a:t> EKP.</a:t>
          </a:r>
        </a:p>
      </dgm:t>
    </dgm:pt>
    <dgm:pt modelId="{35C87C28-C576-4314-8F03-18557893BCCA}" type="parTrans" cxnId="{2B78C7AD-9394-4FDA-814C-7CF690AD9DDE}">
      <dgm:prSet/>
      <dgm:spPr/>
      <dgm:t>
        <a:bodyPr/>
        <a:lstStyle/>
        <a:p>
          <a:endParaRPr lang="en-IE"/>
        </a:p>
      </dgm:t>
    </dgm:pt>
    <dgm:pt modelId="{E38964D3-B3D0-471C-A9CF-AD4EF0E580F4}" type="sibTrans" cxnId="{2B78C7AD-9394-4FDA-814C-7CF690AD9DDE}">
      <dgm:prSet/>
      <dgm:spPr/>
      <dgm:t>
        <a:bodyPr/>
        <a:lstStyle/>
        <a:p>
          <a:endParaRPr lang="en-IE"/>
        </a:p>
      </dgm:t>
    </dgm:pt>
    <dgm:pt modelId="{FCC62A81-76C6-4681-9F91-C3CD31B6B630}">
      <dgm:prSet phldrT="[Text]"/>
      <dgm:spPr/>
      <dgm:t>
        <a:bodyPr/>
        <a:lstStyle/>
        <a:p>
          <a:endParaRPr lang="en-IE"/>
        </a:p>
      </dgm:t>
    </dgm:pt>
    <dgm:pt modelId="{501DFE7A-B882-4C45-9F4D-7F149C0CE4E5}" type="parTrans" cxnId="{6AF84D00-5BCE-49DE-9CF2-9FDDF0847269}">
      <dgm:prSet/>
      <dgm:spPr/>
      <dgm:t>
        <a:bodyPr/>
        <a:lstStyle/>
        <a:p>
          <a:endParaRPr lang="en-IE"/>
        </a:p>
      </dgm:t>
    </dgm:pt>
    <dgm:pt modelId="{64ED8C5E-E4B1-404F-A80D-1F1169143677}" type="sibTrans" cxnId="{6AF84D00-5BCE-49DE-9CF2-9FDDF0847269}">
      <dgm:prSet/>
      <dgm:spPr/>
      <dgm:t>
        <a:bodyPr/>
        <a:lstStyle/>
        <a:p>
          <a:endParaRPr lang="en-IE"/>
        </a:p>
      </dgm:t>
    </dgm:pt>
    <dgm:pt modelId="{84898496-C2E2-4D28-B5C4-A12A154D21BD}">
      <dgm:prSet/>
      <dgm:spPr/>
      <dgm:t>
        <a:bodyPr/>
        <a:lstStyle/>
        <a:p>
          <a:r>
            <a:rPr lang="en-IE" err="1"/>
            <a:t>Učinkovitost</a:t>
          </a:r>
          <a:endParaRPr lang="en-IE"/>
        </a:p>
      </dgm:t>
    </dgm:pt>
    <dgm:pt modelId="{3418C152-E39F-41F6-9710-8607C25FA113}" type="parTrans" cxnId="{E56B2273-D0C5-4743-B17D-7BEA8037ADA4}">
      <dgm:prSet/>
      <dgm:spPr/>
      <dgm:t>
        <a:bodyPr/>
        <a:lstStyle/>
        <a:p>
          <a:endParaRPr lang="en-IE"/>
        </a:p>
      </dgm:t>
    </dgm:pt>
    <dgm:pt modelId="{01F32E36-3750-4422-B019-240005064A6A}" type="sibTrans" cxnId="{E56B2273-D0C5-4743-B17D-7BEA8037ADA4}">
      <dgm:prSet/>
      <dgm:spPr/>
      <dgm:t>
        <a:bodyPr/>
        <a:lstStyle/>
        <a:p>
          <a:endParaRPr lang="en-IE"/>
        </a:p>
      </dgm:t>
    </dgm:pt>
    <dgm:pt modelId="{AD7C79E3-C7EC-45B1-B715-D88D159314C4}">
      <dgm:prSet/>
      <dgm:spPr/>
      <dgm:t>
        <a:bodyPr/>
        <a:lstStyle/>
        <a:p>
          <a:r>
            <a:rPr lang="en-IE" err="1"/>
            <a:t>Medsebojna</a:t>
          </a:r>
          <a:r>
            <a:rPr lang="en-IE"/>
            <a:t> </a:t>
          </a:r>
          <a:r>
            <a:rPr lang="en-IE" err="1"/>
            <a:t>odgovornost</a:t>
          </a:r>
          <a:endParaRPr lang="en-IE"/>
        </a:p>
      </dgm:t>
    </dgm:pt>
    <dgm:pt modelId="{4B6AD18A-7F61-469E-BA22-16DEB14C329D}" type="parTrans" cxnId="{EBB9520C-AE5A-4A8A-9E1E-F24EF86CC9BE}">
      <dgm:prSet/>
      <dgm:spPr/>
      <dgm:t>
        <a:bodyPr/>
        <a:lstStyle/>
        <a:p>
          <a:endParaRPr lang="en-IE"/>
        </a:p>
      </dgm:t>
    </dgm:pt>
    <dgm:pt modelId="{AAC4F6BA-B68F-49C0-A392-FA0A7BD7E724}" type="sibTrans" cxnId="{EBB9520C-AE5A-4A8A-9E1E-F24EF86CC9BE}">
      <dgm:prSet/>
      <dgm:spPr/>
      <dgm:t>
        <a:bodyPr/>
        <a:lstStyle/>
        <a:p>
          <a:endParaRPr lang="en-IE"/>
        </a:p>
      </dgm:t>
    </dgm:pt>
    <dgm:pt modelId="{83A8FA01-8B7A-468A-AFFC-A31D3C215B9F}">
      <dgm:prSet/>
      <dgm:spPr/>
      <dgm:t>
        <a:bodyPr/>
        <a:lstStyle/>
        <a:p>
          <a:r>
            <a:rPr lang="en-IE" err="1"/>
            <a:t>Partnerji</a:t>
          </a:r>
          <a:r>
            <a:rPr lang="en-IE"/>
            <a:t> so v </a:t>
          </a:r>
          <a:r>
            <a:rPr lang="en-IE" err="1"/>
            <a:t>izvajanje</a:t>
          </a:r>
          <a:r>
            <a:rPr lang="en-IE"/>
            <a:t> </a:t>
          </a:r>
          <a:r>
            <a:rPr lang="en-IE" err="1"/>
            <a:t>vključeni</a:t>
          </a:r>
          <a:r>
            <a:rPr lang="en-IE"/>
            <a:t> glede </a:t>
          </a:r>
          <a:r>
            <a:rPr lang="en-IE" err="1"/>
            <a:t>na</a:t>
          </a:r>
          <a:r>
            <a:rPr lang="en-IE"/>
            <a:t> </a:t>
          </a:r>
          <a:r>
            <a:rPr lang="en-IE" err="1"/>
            <a:t>njihove</a:t>
          </a:r>
          <a:r>
            <a:rPr lang="en-IE"/>
            <a:t> </a:t>
          </a:r>
          <a:r>
            <a:rPr lang="en-IE" err="1"/>
            <a:t>kompetence</a:t>
          </a:r>
          <a:r>
            <a:rPr lang="en-IE"/>
            <a:t> in </a:t>
          </a:r>
          <a:r>
            <a:rPr lang="en-IE" err="1"/>
            <a:t>na</a:t>
          </a:r>
          <a:r>
            <a:rPr lang="en-IE"/>
            <a:t> </a:t>
          </a:r>
          <a:r>
            <a:rPr lang="en-IE" err="1"/>
            <a:t>časovno</a:t>
          </a:r>
          <a:r>
            <a:rPr lang="en-IE"/>
            <a:t> </a:t>
          </a:r>
          <a:r>
            <a:rPr lang="en-IE" err="1"/>
            <a:t>učinkovit</a:t>
          </a:r>
          <a:r>
            <a:rPr lang="en-IE"/>
            <a:t> </a:t>
          </a:r>
          <a:r>
            <a:rPr lang="en-IE" err="1"/>
            <a:t>način</a:t>
          </a:r>
          <a:r>
            <a:rPr lang="en-IE"/>
            <a:t>.</a:t>
          </a:r>
        </a:p>
      </dgm:t>
    </dgm:pt>
    <dgm:pt modelId="{8E0E0000-71E9-401D-AF19-5326F3471F1F}" type="parTrans" cxnId="{378CF2CB-E62D-45DB-94B0-DF0B6135FC01}">
      <dgm:prSet/>
      <dgm:spPr/>
      <dgm:t>
        <a:bodyPr/>
        <a:lstStyle/>
        <a:p>
          <a:endParaRPr lang="en-IE"/>
        </a:p>
      </dgm:t>
    </dgm:pt>
    <dgm:pt modelId="{537EC809-6F12-4221-B939-CCEC93D0817B}" type="sibTrans" cxnId="{378CF2CB-E62D-45DB-94B0-DF0B6135FC01}">
      <dgm:prSet/>
      <dgm:spPr/>
      <dgm:t>
        <a:bodyPr/>
        <a:lstStyle/>
        <a:p>
          <a:endParaRPr lang="en-IE"/>
        </a:p>
      </dgm:t>
    </dgm:pt>
    <dgm:pt modelId="{1FAD471E-D91C-4C28-842D-4193669EB577}">
      <dgm:prSet/>
      <dgm:spPr/>
      <dgm:t>
        <a:bodyPr/>
        <a:lstStyle/>
        <a:p>
          <a:r>
            <a:rPr lang="en-IE" err="1"/>
            <a:t>Partnerstvo</a:t>
          </a:r>
          <a:r>
            <a:rPr lang="en-IE"/>
            <a:t> </a:t>
          </a:r>
          <a:r>
            <a:rPr lang="en-IE" err="1"/>
            <a:t>temelji</a:t>
          </a:r>
          <a:r>
            <a:rPr lang="en-IE"/>
            <a:t> </a:t>
          </a:r>
          <a:r>
            <a:rPr lang="en-IE" err="1"/>
            <a:t>na</a:t>
          </a:r>
          <a:r>
            <a:rPr lang="en-IE"/>
            <a:t> </a:t>
          </a:r>
          <a:r>
            <a:rPr lang="en-IE" err="1"/>
            <a:t>medsebojnem</a:t>
          </a:r>
          <a:r>
            <a:rPr lang="en-IE"/>
            <a:t> </a:t>
          </a:r>
          <a:r>
            <a:rPr lang="en-IE" err="1"/>
            <a:t>zaupanju</a:t>
          </a:r>
          <a:r>
            <a:rPr lang="en-IE"/>
            <a:t> in </a:t>
          </a:r>
          <a:r>
            <a:rPr lang="en-IE" err="1"/>
            <a:t>odgovornosti</a:t>
          </a:r>
          <a:r>
            <a:rPr lang="en-IE"/>
            <a:t> </a:t>
          </a:r>
          <a:r>
            <a:rPr lang="en-IE" err="1"/>
            <a:t>pri</a:t>
          </a:r>
          <a:r>
            <a:rPr lang="en-IE"/>
            <a:t> </a:t>
          </a:r>
          <a:r>
            <a:rPr lang="en-IE" err="1"/>
            <a:t>stremenju</a:t>
          </a:r>
          <a:r>
            <a:rPr lang="en-IE"/>
            <a:t> k </a:t>
          </a:r>
          <a:r>
            <a:rPr lang="en-IE" err="1"/>
            <a:t>učinkoviti</a:t>
          </a:r>
          <a:r>
            <a:rPr lang="en-IE"/>
            <a:t> rabi EU </a:t>
          </a:r>
          <a:r>
            <a:rPr lang="en-IE" err="1"/>
            <a:t>sredstev</a:t>
          </a:r>
          <a:r>
            <a:rPr lang="en-IE"/>
            <a:t>.</a:t>
          </a:r>
        </a:p>
      </dgm:t>
    </dgm:pt>
    <dgm:pt modelId="{C0CBCBD9-5328-4617-B5D6-7D67EB84CFE9}" type="parTrans" cxnId="{952F9470-73EF-4C6D-B19F-DDB2BFED25B9}">
      <dgm:prSet/>
      <dgm:spPr/>
      <dgm:t>
        <a:bodyPr/>
        <a:lstStyle/>
        <a:p>
          <a:endParaRPr lang="en-IE"/>
        </a:p>
      </dgm:t>
    </dgm:pt>
    <dgm:pt modelId="{6238AF2A-2618-4C7D-9A4B-6B21CEB7528D}" type="sibTrans" cxnId="{952F9470-73EF-4C6D-B19F-DDB2BFED25B9}">
      <dgm:prSet/>
      <dgm:spPr/>
      <dgm:t>
        <a:bodyPr/>
        <a:lstStyle/>
        <a:p>
          <a:endParaRPr lang="en-IE"/>
        </a:p>
      </dgm:t>
    </dgm:pt>
    <dgm:pt modelId="{C08CD8C8-9CBA-485C-93FD-E0C00340A040}" type="pres">
      <dgm:prSet presAssocID="{F828F5E0-9E65-43A0-B7D4-FAA4A7483684}" presName="Name0" presStyleCnt="0">
        <dgm:presLayoutVars>
          <dgm:dir/>
          <dgm:animLvl val="lvl"/>
          <dgm:resizeHandles val="exact"/>
        </dgm:presLayoutVars>
      </dgm:prSet>
      <dgm:spPr/>
    </dgm:pt>
    <dgm:pt modelId="{8BFD26A8-E249-4F9A-8E40-04183FDFBB3B}" type="pres">
      <dgm:prSet presAssocID="{6C9BC600-3CCB-4116-A06A-168C18A7FC6F}" presName="linNode" presStyleCnt="0"/>
      <dgm:spPr/>
    </dgm:pt>
    <dgm:pt modelId="{3D49FE07-275D-4BD3-90E4-8B7F9C3A0881}" type="pres">
      <dgm:prSet presAssocID="{6C9BC600-3CCB-4116-A06A-168C18A7FC6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BA8B199-D9C7-4339-B2F2-39C96E92AD9A}" type="pres">
      <dgm:prSet presAssocID="{6C9BC600-3CCB-4116-A06A-168C18A7FC6F}" presName="descendantText" presStyleLbl="alignAccFollowNode1" presStyleIdx="0" presStyleCnt="5">
        <dgm:presLayoutVars>
          <dgm:bulletEnabled val="1"/>
        </dgm:presLayoutVars>
      </dgm:prSet>
      <dgm:spPr/>
    </dgm:pt>
    <dgm:pt modelId="{99FDF7CE-DDD9-4339-9087-A54EB20F4EAC}" type="pres">
      <dgm:prSet presAssocID="{23C952AB-C63B-4B0F-8F71-767FE7252DCE}" presName="sp" presStyleCnt="0"/>
      <dgm:spPr/>
    </dgm:pt>
    <dgm:pt modelId="{120E15A0-B069-4667-AE6B-DAB375FD2EC6}" type="pres">
      <dgm:prSet presAssocID="{A827F440-401E-443E-9A17-84BBF4EA3A87}" presName="linNode" presStyleCnt="0"/>
      <dgm:spPr/>
    </dgm:pt>
    <dgm:pt modelId="{3B51CA9D-D18D-4B9F-A0B6-91186FA61028}" type="pres">
      <dgm:prSet presAssocID="{A827F440-401E-443E-9A17-84BBF4EA3A8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0A13F34-8968-4EB3-93A5-5D43C70E8A97}" type="pres">
      <dgm:prSet presAssocID="{A827F440-401E-443E-9A17-84BBF4EA3A87}" presName="descendantText" presStyleLbl="alignAccFollowNode1" presStyleIdx="1" presStyleCnt="5">
        <dgm:presLayoutVars>
          <dgm:bulletEnabled val="1"/>
        </dgm:presLayoutVars>
      </dgm:prSet>
      <dgm:spPr/>
    </dgm:pt>
    <dgm:pt modelId="{4BFB99F3-0118-4F22-BFEA-F9A86798A2A9}" type="pres">
      <dgm:prSet presAssocID="{44DC99FA-8E7F-4E4C-8B5E-AC5BF277545B}" presName="sp" presStyleCnt="0"/>
      <dgm:spPr/>
    </dgm:pt>
    <dgm:pt modelId="{CB84DC21-5477-433F-A863-B760AF01E448}" type="pres">
      <dgm:prSet presAssocID="{1B17CDB8-CCD4-4301-9820-90266ECC934C}" presName="linNode" presStyleCnt="0"/>
      <dgm:spPr/>
    </dgm:pt>
    <dgm:pt modelId="{AE726F04-8B9D-4CCA-9E64-CC2D2FFF9304}" type="pres">
      <dgm:prSet presAssocID="{1B17CDB8-CCD4-4301-9820-90266ECC934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1512AD1-2A92-44FE-93D9-CE7ABD0C0E23}" type="pres">
      <dgm:prSet presAssocID="{1B17CDB8-CCD4-4301-9820-90266ECC934C}" presName="descendantText" presStyleLbl="alignAccFollowNode1" presStyleIdx="2" presStyleCnt="5">
        <dgm:presLayoutVars>
          <dgm:bulletEnabled val="1"/>
        </dgm:presLayoutVars>
      </dgm:prSet>
      <dgm:spPr/>
    </dgm:pt>
    <dgm:pt modelId="{6E7B979A-0166-49BF-A65B-97861C4BDB3C}" type="pres">
      <dgm:prSet presAssocID="{07282C3F-0C6E-4C28-B469-D2852CBE9EAE}" presName="sp" presStyleCnt="0"/>
      <dgm:spPr/>
    </dgm:pt>
    <dgm:pt modelId="{6489AB71-5667-4527-8CC8-B53E047EEB0C}" type="pres">
      <dgm:prSet presAssocID="{84898496-C2E2-4D28-B5C4-A12A154D21BD}" presName="linNode" presStyleCnt="0"/>
      <dgm:spPr/>
    </dgm:pt>
    <dgm:pt modelId="{61E26F9D-2654-47A6-8E08-115FF801A4F5}" type="pres">
      <dgm:prSet presAssocID="{84898496-C2E2-4D28-B5C4-A12A154D21B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18AA4F9-C1AA-4A41-9D46-6CDB8D2DCDCC}" type="pres">
      <dgm:prSet presAssocID="{84898496-C2E2-4D28-B5C4-A12A154D21BD}" presName="descendantText" presStyleLbl="alignAccFollowNode1" presStyleIdx="3" presStyleCnt="5" custLinFactNeighborX="-690" custLinFactNeighborY="-1350">
        <dgm:presLayoutVars>
          <dgm:bulletEnabled val="1"/>
        </dgm:presLayoutVars>
      </dgm:prSet>
      <dgm:spPr/>
    </dgm:pt>
    <dgm:pt modelId="{CB39812D-2B2E-4F98-B58D-007693DE84CE}" type="pres">
      <dgm:prSet presAssocID="{01F32E36-3750-4422-B019-240005064A6A}" presName="sp" presStyleCnt="0"/>
      <dgm:spPr/>
    </dgm:pt>
    <dgm:pt modelId="{6EEC8155-59B9-4EC5-A3E0-6711E6A660B1}" type="pres">
      <dgm:prSet presAssocID="{AD7C79E3-C7EC-45B1-B715-D88D159314C4}" presName="linNode" presStyleCnt="0"/>
      <dgm:spPr/>
    </dgm:pt>
    <dgm:pt modelId="{4D094DBE-7547-4D35-A8CF-C80C5850CAD2}" type="pres">
      <dgm:prSet presAssocID="{AD7C79E3-C7EC-45B1-B715-D88D159314C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D2521AA-A56C-4434-A575-9C60E6B99746}" type="pres">
      <dgm:prSet presAssocID="{AD7C79E3-C7EC-45B1-B715-D88D159314C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AF84D00-5BCE-49DE-9CF2-9FDDF0847269}" srcId="{1B17CDB8-CCD4-4301-9820-90266ECC934C}" destId="{FCC62A81-76C6-4681-9F91-C3CD31B6B630}" srcOrd="1" destOrd="0" parTransId="{501DFE7A-B882-4C45-9F4D-7F149C0CE4E5}" sibTransId="{64ED8C5E-E4B1-404F-A80D-1F1169143677}"/>
    <dgm:cxn modelId="{EBB9520C-AE5A-4A8A-9E1E-F24EF86CC9BE}" srcId="{F828F5E0-9E65-43A0-B7D4-FAA4A7483684}" destId="{AD7C79E3-C7EC-45B1-B715-D88D159314C4}" srcOrd="4" destOrd="0" parTransId="{4B6AD18A-7F61-469E-BA22-16DEB14C329D}" sibTransId="{AAC4F6BA-B68F-49C0-A392-FA0A7BD7E724}"/>
    <dgm:cxn modelId="{6C5D8638-BA59-4940-8475-EEB7FB3AC0C2}" type="presOf" srcId="{83A8FA01-8B7A-468A-AFFC-A31D3C215B9F}" destId="{C18AA4F9-C1AA-4A41-9D46-6CDB8D2DCDCC}" srcOrd="0" destOrd="0" presId="urn:microsoft.com/office/officeart/2005/8/layout/vList5"/>
    <dgm:cxn modelId="{D50BA745-2D81-4DF0-BDFA-1FA9731895CC}" srcId="{6C9BC600-3CCB-4116-A06A-168C18A7FC6F}" destId="{CF8BD9E6-E577-4E5B-A7AC-497C6679F101}" srcOrd="0" destOrd="0" parTransId="{1ABE4743-155A-4124-A945-62346146D77F}" sibTransId="{89E1AF69-2C4F-4842-B54F-F79891719257}"/>
    <dgm:cxn modelId="{4ACF1F46-DCAF-4195-9CAB-FBE95817FFDC}" srcId="{F828F5E0-9E65-43A0-B7D4-FAA4A7483684}" destId="{1B17CDB8-CCD4-4301-9820-90266ECC934C}" srcOrd="2" destOrd="0" parTransId="{33B63AD0-2CD2-4E97-BA8A-B9181E01181F}" sibTransId="{07282C3F-0C6E-4C28-B469-D2852CBE9EAE}"/>
    <dgm:cxn modelId="{9A7A046E-0863-4489-94B1-398CDAC9C53E}" type="presOf" srcId="{316FFFD8-219D-4021-A718-1110B35785FE}" destId="{C0A13F34-8968-4EB3-93A5-5D43C70E8A97}" srcOrd="0" destOrd="0" presId="urn:microsoft.com/office/officeart/2005/8/layout/vList5"/>
    <dgm:cxn modelId="{8EDCE06E-038A-403C-9208-A8D832BE0FF9}" type="presOf" srcId="{F828F5E0-9E65-43A0-B7D4-FAA4A7483684}" destId="{C08CD8C8-9CBA-485C-93FD-E0C00340A040}" srcOrd="0" destOrd="0" presId="urn:microsoft.com/office/officeart/2005/8/layout/vList5"/>
    <dgm:cxn modelId="{952F9470-73EF-4C6D-B19F-DDB2BFED25B9}" srcId="{AD7C79E3-C7EC-45B1-B715-D88D159314C4}" destId="{1FAD471E-D91C-4C28-842D-4193669EB577}" srcOrd="0" destOrd="0" parTransId="{C0CBCBD9-5328-4617-B5D6-7D67EB84CFE9}" sibTransId="{6238AF2A-2618-4C7D-9A4B-6B21CEB7528D}"/>
    <dgm:cxn modelId="{E56B2273-D0C5-4743-B17D-7BEA8037ADA4}" srcId="{F828F5E0-9E65-43A0-B7D4-FAA4A7483684}" destId="{84898496-C2E2-4D28-B5C4-A12A154D21BD}" srcOrd="3" destOrd="0" parTransId="{3418C152-E39F-41F6-9710-8607C25FA113}" sibTransId="{01F32E36-3750-4422-B019-240005064A6A}"/>
    <dgm:cxn modelId="{AC976453-08C4-4FB4-A5F6-904FF2608300}" type="presOf" srcId="{763F3B86-F458-42CB-9D69-3366518D067E}" destId="{91512AD1-2A92-44FE-93D9-CE7ABD0C0E23}" srcOrd="0" destOrd="0" presId="urn:microsoft.com/office/officeart/2005/8/layout/vList5"/>
    <dgm:cxn modelId="{6E13807B-17A0-47B6-B2FE-04A8697C05BC}" type="presOf" srcId="{FCC62A81-76C6-4681-9F91-C3CD31B6B630}" destId="{91512AD1-2A92-44FE-93D9-CE7ABD0C0E23}" srcOrd="0" destOrd="1" presId="urn:microsoft.com/office/officeart/2005/8/layout/vList5"/>
    <dgm:cxn modelId="{CFD9558C-B9E8-44BD-AFE1-DDA75BBF94DB}" type="presOf" srcId="{AD7C79E3-C7EC-45B1-B715-D88D159314C4}" destId="{4D094DBE-7547-4D35-A8CF-C80C5850CAD2}" srcOrd="0" destOrd="0" presId="urn:microsoft.com/office/officeart/2005/8/layout/vList5"/>
    <dgm:cxn modelId="{096D4590-F6CE-4991-B944-5C618AB9138A}" type="presOf" srcId="{CF8BD9E6-E577-4E5B-A7AC-497C6679F101}" destId="{ABA8B199-D9C7-4339-B2F2-39C96E92AD9A}" srcOrd="0" destOrd="0" presId="urn:microsoft.com/office/officeart/2005/8/layout/vList5"/>
    <dgm:cxn modelId="{7E31E595-C6BE-4731-BFC8-BB0E92AE8D2E}" srcId="{F828F5E0-9E65-43A0-B7D4-FAA4A7483684}" destId="{6C9BC600-3CCB-4116-A06A-168C18A7FC6F}" srcOrd="0" destOrd="0" parTransId="{1140B534-161D-4BBB-8E0E-8EE282DABC91}" sibTransId="{23C952AB-C63B-4B0F-8F71-767FE7252DCE}"/>
    <dgm:cxn modelId="{44CA5FA3-E038-4432-8A14-A9681866CBBD}" type="presOf" srcId="{1FAD471E-D91C-4C28-842D-4193669EB577}" destId="{ED2521AA-A56C-4434-A575-9C60E6B99746}" srcOrd="0" destOrd="0" presId="urn:microsoft.com/office/officeart/2005/8/layout/vList5"/>
    <dgm:cxn modelId="{9C7BA7A3-B1F2-41E7-A1F3-0B294AB5DAAE}" srcId="{F828F5E0-9E65-43A0-B7D4-FAA4A7483684}" destId="{A827F440-401E-443E-9A17-84BBF4EA3A87}" srcOrd="1" destOrd="0" parTransId="{095DF611-D318-4995-9888-AC6DFD90A12A}" sibTransId="{44DC99FA-8E7F-4E4C-8B5E-AC5BF277545B}"/>
    <dgm:cxn modelId="{6410C6A9-C0BC-4E29-95FC-785F5D4BE98E}" type="presOf" srcId="{1B17CDB8-CCD4-4301-9820-90266ECC934C}" destId="{AE726F04-8B9D-4CCA-9E64-CC2D2FFF9304}" srcOrd="0" destOrd="0" presId="urn:microsoft.com/office/officeart/2005/8/layout/vList5"/>
    <dgm:cxn modelId="{2B78C7AD-9394-4FDA-814C-7CF690AD9DDE}" srcId="{1B17CDB8-CCD4-4301-9820-90266ECC934C}" destId="{763F3B86-F458-42CB-9D69-3366518D067E}" srcOrd="0" destOrd="0" parTransId="{35C87C28-C576-4314-8F03-18557893BCCA}" sibTransId="{E38964D3-B3D0-471C-A9CF-AD4EF0E580F4}"/>
    <dgm:cxn modelId="{A15F40B1-AE41-476A-A298-58B964A5A41D}" srcId="{A827F440-401E-443E-9A17-84BBF4EA3A87}" destId="{316FFFD8-219D-4021-A718-1110B35785FE}" srcOrd="0" destOrd="0" parTransId="{99B6C8F0-3A77-49CC-B5C8-CE80D10E4B01}" sibTransId="{7C52726A-6FA4-4082-85BF-0FE243DCB652}"/>
    <dgm:cxn modelId="{871A22B2-10A2-4CC5-B381-A882B043B57D}" type="presOf" srcId="{6C9BC600-3CCB-4116-A06A-168C18A7FC6F}" destId="{3D49FE07-275D-4BD3-90E4-8B7F9C3A0881}" srcOrd="0" destOrd="0" presId="urn:microsoft.com/office/officeart/2005/8/layout/vList5"/>
    <dgm:cxn modelId="{378CF2CB-E62D-45DB-94B0-DF0B6135FC01}" srcId="{84898496-C2E2-4D28-B5C4-A12A154D21BD}" destId="{83A8FA01-8B7A-468A-AFFC-A31D3C215B9F}" srcOrd="0" destOrd="0" parTransId="{8E0E0000-71E9-401D-AF19-5326F3471F1F}" sibTransId="{537EC809-6F12-4221-B939-CCEC93D0817B}"/>
    <dgm:cxn modelId="{48B492D6-1422-4DFE-984E-3E1A44A4E74D}" type="presOf" srcId="{84898496-C2E2-4D28-B5C4-A12A154D21BD}" destId="{61E26F9D-2654-47A6-8E08-115FF801A4F5}" srcOrd="0" destOrd="0" presId="urn:microsoft.com/office/officeart/2005/8/layout/vList5"/>
    <dgm:cxn modelId="{22384DF8-548A-41B6-AE01-9A69860331A7}" type="presOf" srcId="{A827F440-401E-443E-9A17-84BBF4EA3A87}" destId="{3B51CA9D-D18D-4B9F-A0B6-91186FA61028}" srcOrd="0" destOrd="0" presId="urn:microsoft.com/office/officeart/2005/8/layout/vList5"/>
    <dgm:cxn modelId="{B00E574A-7B4F-4692-AFE9-00CE8918082E}" type="presParOf" srcId="{C08CD8C8-9CBA-485C-93FD-E0C00340A040}" destId="{8BFD26A8-E249-4F9A-8E40-04183FDFBB3B}" srcOrd="0" destOrd="0" presId="urn:microsoft.com/office/officeart/2005/8/layout/vList5"/>
    <dgm:cxn modelId="{E9D03BE8-66F6-4445-ADC1-5945D2629291}" type="presParOf" srcId="{8BFD26A8-E249-4F9A-8E40-04183FDFBB3B}" destId="{3D49FE07-275D-4BD3-90E4-8B7F9C3A0881}" srcOrd="0" destOrd="0" presId="urn:microsoft.com/office/officeart/2005/8/layout/vList5"/>
    <dgm:cxn modelId="{7ABB7BA9-CCCE-44F8-9038-3A5BC6DFD368}" type="presParOf" srcId="{8BFD26A8-E249-4F9A-8E40-04183FDFBB3B}" destId="{ABA8B199-D9C7-4339-B2F2-39C96E92AD9A}" srcOrd="1" destOrd="0" presId="urn:microsoft.com/office/officeart/2005/8/layout/vList5"/>
    <dgm:cxn modelId="{1F3B5B9E-90A1-4EEE-AA6F-D26927F60259}" type="presParOf" srcId="{C08CD8C8-9CBA-485C-93FD-E0C00340A040}" destId="{99FDF7CE-DDD9-4339-9087-A54EB20F4EAC}" srcOrd="1" destOrd="0" presId="urn:microsoft.com/office/officeart/2005/8/layout/vList5"/>
    <dgm:cxn modelId="{78B5158E-9D4D-4304-952F-70760D12FFF8}" type="presParOf" srcId="{C08CD8C8-9CBA-485C-93FD-E0C00340A040}" destId="{120E15A0-B069-4667-AE6B-DAB375FD2EC6}" srcOrd="2" destOrd="0" presId="urn:microsoft.com/office/officeart/2005/8/layout/vList5"/>
    <dgm:cxn modelId="{7B6D41DE-D713-4BA7-9256-BC68AFDE10B9}" type="presParOf" srcId="{120E15A0-B069-4667-AE6B-DAB375FD2EC6}" destId="{3B51CA9D-D18D-4B9F-A0B6-91186FA61028}" srcOrd="0" destOrd="0" presId="urn:microsoft.com/office/officeart/2005/8/layout/vList5"/>
    <dgm:cxn modelId="{1CBCACF1-5C32-4D1D-B5A0-C0D9F29E9D40}" type="presParOf" srcId="{120E15A0-B069-4667-AE6B-DAB375FD2EC6}" destId="{C0A13F34-8968-4EB3-93A5-5D43C70E8A97}" srcOrd="1" destOrd="0" presId="urn:microsoft.com/office/officeart/2005/8/layout/vList5"/>
    <dgm:cxn modelId="{CA27030B-FF5A-4487-BA89-AB283924D622}" type="presParOf" srcId="{C08CD8C8-9CBA-485C-93FD-E0C00340A040}" destId="{4BFB99F3-0118-4F22-BFEA-F9A86798A2A9}" srcOrd="3" destOrd="0" presId="urn:microsoft.com/office/officeart/2005/8/layout/vList5"/>
    <dgm:cxn modelId="{2D685216-153E-470F-8A5F-F0FE7F498D27}" type="presParOf" srcId="{C08CD8C8-9CBA-485C-93FD-E0C00340A040}" destId="{CB84DC21-5477-433F-A863-B760AF01E448}" srcOrd="4" destOrd="0" presId="urn:microsoft.com/office/officeart/2005/8/layout/vList5"/>
    <dgm:cxn modelId="{EB0B5C46-6327-465E-86E7-5F4C6CD6E980}" type="presParOf" srcId="{CB84DC21-5477-433F-A863-B760AF01E448}" destId="{AE726F04-8B9D-4CCA-9E64-CC2D2FFF9304}" srcOrd="0" destOrd="0" presId="urn:microsoft.com/office/officeart/2005/8/layout/vList5"/>
    <dgm:cxn modelId="{F22420C5-B29B-46AE-8A41-379A8EB0D24E}" type="presParOf" srcId="{CB84DC21-5477-433F-A863-B760AF01E448}" destId="{91512AD1-2A92-44FE-93D9-CE7ABD0C0E23}" srcOrd="1" destOrd="0" presId="urn:microsoft.com/office/officeart/2005/8/layout/vList5"/>
    <dgm:cxn modelId="{B1AB23E8-4546-4B5D-9440-6B07DB695D99}" type="presParOf" srcId="{C08CD8C8-9CBA-485C-93FD-E0C00340A040}" destId="{6E7B979A-0166-49BF-A65B-97861C4BDB3C}" srcOrd="5" destOrd="0" presId="urn:microsoft.com/office/officeart/2005/8/layout/vList5"/>
    <dgm:cxn modelId="{83724FB2-2C20-43AD-9544-0E32B58C485B}" type="presParOf" srcId="{C08CD8C8-9CBA-485C-93FD-E0C00340A040}" destId="{6489AB71-5667-4527-8CC8-B53E047EEB0C}" srcOrd="6" destOrd="0" presId="urn:microsoft.com/office/officeart/2005/8/layout/vList5"/>
    <dgm:cxn modelId="{72928B3E-0CF9-4F17-86FA-4C3548E4D646}" type="presParOf" srcId="{6489AB71-5667-4527-8CC8-B53E047EEB0C}" destId="{61E26F9D-2654-47A6-8E08-115FF801A4F5}" srcOrd="0" destOrd="0" presId="urn:microsoft.com/office/officeart/2005/8/layout/vList5"/>
    <dgm:cxn modelId="{4CFD88CA-98DC-4EC7-98B3-9AB43B66A05B}" type="presParOf" srcId="{6489AB71-5667-4527-8CC8-B53E047EEB0C}" destId="{C18AA4F9-C1AA-4A41-9D46-6CDB8D2DCDCC}" srcOrd="1" destOrd="0" presId="urn:microsoft.com/office/officeart/2005/8/layout/vList5"/>
    <dgm:cxn modelId="{F05327EB-1ACE-499F-8941-478AC4F39B70}" type="presParOf" srcId="{C08CD8C8-9CBA-485C-93FD-E0C00340A040}" destId="{CB39812D-2B2E-4F98-B58D-007693DE84CE}" srcOrd="7" destOrd="0" presId="urn:microsoft.com/office/officeart/2005/8/layout/vList5"/>
    <dgm:cxn modelId="{762BAAB8-8AEB-485E-B12E-53443C4CEA7B}" type="presParOf" srcId="{C08CD8C8-9CBA-485C-93FD-E0C00340A040}" destId="{6EEC8155-59B9-4EC5-A3E0-6711E6A660B1}" srcOrd="8" destOrd="0" presId="urn:microsoft.com/office/officeart/2005/8/layout/vList5"/>
    <dgm:cxn modelId="{C25754D8-97C1-4144-BEA3-1E5FDBE3844A}" type="presParOf" srcId="{6EEC8155-59B9-4EC5-A3E0-6711E6A660B1}" destId="{4D094DBE-7547-4D35-A8CF-C80C5850CAD2}" srcOrd="0" destOrd="0" presId="urn:microsoft.com/office/officeart/2005/8/layout/vList5"/>
    <dgm:cxn modelId="{11F245A0-DFD6-46AD-A31B-279E1DAE73B2}" type="presParOf" srcId="{6EEC8155-59B9-4EC5-A3E0-6711E6A660B1}" destId="{ED2521AA-A56C-4434-A575-9C60E6B997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CCD98-044E-4D06-AC38-FF0064BA82EB}">
      <dsp:nvSpPr>
        <dsp:cNvPr id="0" name=""/>
        <dsp:cNvSpPr/>
      </dsp:nvSpPr>
      <dsp:spPr>
        <a:xfrm>
          <a:off x="0" y="9272"/>
          <a:ext cx="9973695" cy="33696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1" kern="1200">
              <a:latin typeface="Arial"/>
            </a:rPr>
            <a:t>2. </a:t>
          </a:r>
          <a:r>
            <a:rPr lang="en-US" sz="3000" b="0" i="0" kern="1200"/>
            <a:t>Partnerstvo, vzpostavljeno v skladu z odstavkom 1 tega člena, deluje v skladu z načelom upravljanja na več ravneh in pristopom od spodaj navzgor. Država članica vključi partnerje iz odstavka 1 v pripravo sporazuma o partnerstvu ter v pripravo, izvajanje in vrednotenje programov, vključno prek sodelovanja v odborih za spremljanje v skladu s členom 39.</a:t>
          </a:r>
          <a:endParaRPr lang="en-US" sz="3000" b="1" i="1" kern="1200"/>
        </a:p>
      </dsp:txBody>
      <dsp:txXfrm>
        <a:off x="164490" y="173762"/>
        <a:ext cx="9644715" cy="3040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CCD98-044E-4D06-AC38-FF0064BA82EB}">
      <dsp:nvSpPr>
        <dsp:cNvPr id="0" name=""/>
        <dsp:cNvSpPr/>
      </dsp:nvSpPr>
      <dsp:spPr>
        <a:xfrm>
          <a:off x="0" y="112155"/>
          <a:ext cx="7588305" cy="210366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1" kern="1200"/>
            <a:t>8.''Partnerji bi </a:t>
          </a:r>
          <a:r>
            <a:rPr lang="en-US" sz="3100" b="1" i="1" kern="1200" err="1"/>
            <a:t>morali</a:t>
          </a:r>
          <a:r>
            <a:rPr lang="en-US" sz="3100" b="1" i="1" kern="1200"/>
            <a:t> </a:t>
          </a:r>
          <a:r>
            <a:rPr lang="en-US" sz="3100" b="1" i="1" kern="1200" err="1"/>
            <a:t>biti</a:t>
          </a:r>
          <a:r>
            <a:rPr lang="en-US" sz="3100" b="1" i="1" kern="1200"/>
            <a:t> z </a:t>
          </a:r>
          <a:r>
            <a:rPr lang="en-US" sz="3100" b="1" i="1" kern="1200" err="1"/>
            <a:t>aktivno</a:t>
          </a:r>
          <a:r>
            <a:rPr lang="en-US" sz="3100" b="1" i="1" kern="1200"/>
            <a:t> </a:t>
          </a:r>
          <a:r>
            <a:rPr lang="en-US" sz="3100" b="1" i="1" kern="1200" err="1"/>
            <a:t>udeležbo</a:t>
          </a:r>
          <a:r>
            <a:rPr lang="en-US" sz="3100" b="1" i="1" kern="1200"/>
            <a:t> v </a:t>
          </a:r>
          <a:r>
            <a:rPr lang="en-US" sz="3100" b="1" i="1" kern="1200" err="1"/>
            <a:t>nadzornih</a:t>
          </a:r>
          <a:r>
            <a:rPr lang="en-US" sz="3100" b="1" i="1" kern="1200"/>
            <a:t> </a:t>
          </a:r>
          <a:r>
            <a:rPr lang="en-US" sz="3100" b="1" i="1" kern="1200" err="1"/>
            <a:t>odborih</a:t>
          </a:r>
          <a:r>
            <a:rPr lang="en-US" sz="3100" b="1" i="1" kern="1200"/>
            <a:t> </a:t>
          </a:r>
          <a:r>
            <a:rPr lang="en-US" sz="3100" b="1" i="1" kern="1200" err="1"/>
            <a:t>vključeni</a:t>
          </a:r>
          <a:r>
            <a:rPr lang="en-US" sz="3100" b="1" i="1" kern="1200"/>
            <a:t> v </a:t>
          </a:r>
          <a:r>
            <a:rPr lang="en-US" sz="3100" b="1" i="1" kern="1200" err="1"/>
            <a:t>ocenjevanje</a:t>
          </a:r>
          <a:r>
            <a:rPr lang="en-US" sz="3100" b="1" i="1" kern="1200"/>
            <a:t> </a:t>
          </a:r>
          <a:r>
            <a:rPr lang="en-US" sz="3100" b="1" i="1" kern="1200" err="1"/>
            <a:t>učinkovitosti</a:t>
          </a:r>
          <a:r>
            <a:rPr lang="en-US" sz="3100" b="1" i="1" kern="1200"/>
            <a:t> </a:t>
          </a:r>
          <a:r>
            <a:rPr lang="en-US" sz="3100" b="1" i="1" kern="1200" err="1"/>
            <a:t>pri</a:t>
          </a:r>
          <a:r>
            <a:rPr lang="en-US" sz="3100" b="1" i="1" kern="1200"/>
            <a:t> </a:t>
          </a:r>
          <a:r>
            <a:rPr lang="en-US" sz="3100" b="1" i="1" kern="1200" err="1"/>
            <a:t>različnih</a:t>
          </a:r>
          <a:r>
            <a:rPr lang="en-US" sz="3100" b="1" i="1" kern="1200"/>
            <a:t> </a:t>
          </a:r>
          <a:r>
            <a:rPr lang="en-US" sz="3100" b="1" i="1" kern="1200" err="1"/>
            <a:t>prednostnih</a:t>
          </a:r>
          <a:r>
            <a:rPr lang="en-US" sz="3100" b="1" i="1" kern="1200"/>
            <a:t> </a:t>
          </a:r>
          <a:r>
            <a:rPr lang="en-US" sz="3100" b="1" i="1" kern="1200" err="1"/>
            <a:t>nalogah</a:t>
          </a:r>
          <a:r>
            <a:rPr lang="en-US" sz="3100" b="1" i="1" kern="1200"/>
            <a:t>.</a:t>
          </a:r>
          <a:endParaRPr lang="en-US" sz="3100" kern="1200"/>
        </a:p>
      </dsp:txBody>
      <dsp:txXfrm>
        <a:off x="102692" y="214847"/>
        <a:ext cx="7382921" cy="1898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E17F7-FF69-4FCC-88EB-A1C84099C2FA}">
      <dsp:nvSpPr>
        <dsp:cNvPr id="0" name=""/>
        <dsp:cNvSpPr/>
      </dsp:nvSpPr>
      <dsp:spPr>
        <a:xfrm>
          <a:off x="5303" y="763795"/>
          <a:ext cx="1643959" cy="237924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err="1"/>
            <a:t>Identifikacija</a:t>
          </a:r>
          <a:r>
            <a:rPr lang="en-IE" sz="1800" kern="1200"/>
            <a:t> </a:t>
          </a:r>
          <a:r>
            <a:rPr lang="en-IE" sz="1800" kern="1200" err="1"/>
            <a:t>ustreznih</a:t>
          </a:r>
          <a:r>
            <a:rPr lang="en-IE" sz="1800" kern="1200"/>
            <a:t> </a:t>
          </a:r>
          <a:r>
            <a:rPr lang="en-IE" sz="1800" kern="1200" err="1"/>
            <a:t>partnerjev</a:t>
          </a:r>
          <a:endParaRPr lang="en-IE" sz="1800" kern="1200"/>
        </a:p>
      </dsp:txBody>
      <dsp:txXfrm>
        <a:off x="53453" y="811945"/>
        <a:ext cx="1547659" cy="2282946"/>
      </dsp:txXfrm>
    </dsp:sp>
    <dsp:sp modelId="{3B69A2C9-F907-45D5-A2E9-E95FDD5780AC}">
      <dsp:nvSpPr>
        <dsp:cNvPr id="0" name=""/>
        <dsp:cNvSpPr/>
      </dsp:nvSpPr>
      <dsp:spPr>
        <a:xfrm>
          <a:off x="1813658" y="1749567"/>
          <a:ext cx="348519" cy="407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1813658" y="1831107"/>
        <a:ext cx="243963" cy="244622"/>
      </dsp:txXfrm>
    </dsp:sp>
    <dsp:sp modelId="{CA661F28-3FA0-4E97-B24D-02149DAFDAAA}">
      <dsp:nvSpPr>
        <dsp:cNvPr id="0" name=""/>
        <dsp:cNvSpPr/>
      </dsp:nvSpPr>
      <dsp:spPr>
        <a:xfrm>
          <a:off x="2306846" y="763795"/>
          <a:ext cx="1643959" cy="23792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err="1"/>
            <a:t>Sodelovanje</a:t>
          </a:r>
          <a:r>
            <a:rPr lang="en-IE" sz="1800" kern="1200"/>
            <a:t> </a:t>
          </a:r>
          <a:r>
            <a:rPr lang="en-IE" sz="1800" kern="1200" err="1"/>
            <a:t>partnerjev</a:t>
          </a:r>
          <a:r>
            <a:rPr lang="en-IE" sz="1800" kern="1200"/>
            <a:t> </a:t>
          </a:r>
          <a:r>
            <a:rPr lang="en-IE" sz="1800" kern="1200" err="1"/>
            <a:t>pri</a:t>
          </a:r>
          <a:r>
            <a:rPr lang="en-IE" sz="1800" kern="1200"/>
            <a:t> </a:t>
          </a:r>
          <a:r>
            <a:rPr lang="en-IE" sz="1800" kern="1200" err="1"/>
            <a:t>pripravi</a:t>
          </a:r>
          <a:r>
            <a:rPr lang="en-IE" sz="1800" kern="1200"/>
            <a:t> </a:t>
          </a:r>
          <a:r>
            <a:rPr lang="en-IE" sz="1800" kern="1200" err="1"/>
            <a:t>strateskih</a:t>
          </a:r>
          <a:r>
            <a:rPr lang="en-IE" sz="1800" kern="1200"/>
            <a:t> </a:t>
          </a:r>
          <a:r>
            <a:rPr lang="en-IE" sz="1800" kern="1200" err="1"/>
            <a:t>dokumentov</a:t>
          </a:r>
          <a:r>
            <a:rPr lang="en-IE" sz="1800" kern="1200"/>
            <a:t> (SP in Program)</a:t>
          </a:r>
        </a:p>
      </dsp:txBody>
      <dsp:txXfrm>
        <a:off x="2354996" y="811945"/>
        <a:ext cx="1547659" cy="2282946"/>
      </dsp:txXfrm>
    </dsp:sp>
    <dsp:sp modelId="{A4DF7EB1-7C21-4D78-ACCC-ABC4622F13F0}">
      <dsp:nvSpPr>
        <dsp:cNvPr id="0" name=""/>
        <dsp:cNvSpPr/>
      </dsp:nvSpPr>
      <dsp:spPr>
        <a:xfrm>
          <a:off x="4115202" y="1749567"/>
          <a:ext cx="348519" cy="407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4115202" y="1831107"/>
        <a:ext cx="243963" cy="244622"/>
      </dsp:txXfrm>
    </dsp:sp>
    <dsp:sp modelId="{B52C07D9-D3A6-45A9-92F4-86008864C7C1}">
      <dsp:nvSpPr>
        <dsp:cNvPr id="0" name=""/>
        <dsp:cNvSpPr/>
      </dsp:nvSpPr>
      <dsp:spPr>
        <a:xfrm>
          <a:off x="4608390" y="763795"/>
          <a:ext cx="1643959" cy="237924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err="1"/>
            <a:t>Članstvo</a:t>
          </a:r>
          <a:r>
            <a:rPr lang="it-IT" sz="1800" kern="1200"/>
            <a:t> v MC</a:t>
          </a:r>
          <a:endParaRPr lang="en-IE" sz="1800" kern="1200"/>
        </a:p>
      </dsp:txBody>
      <dsp:txXfrm>
        <a:off x="4656540" y="811945"/>
        <a:ext cx="1547659" cy="2282946"/>
      </dsp:txXfrm>
    </dsp:sp>
    <dsp:sp modelId="{2EE06C86-57F0-4D1D-8647-DF10A3AC1454}">
      <dsp:nvSpPr>
        <dsp:cNvPr id="0" name=""/>
        <dsp:cNvSpPr/>
      </dsp:nvSpPr>
      <dsp:spPr>
        <a:xfrm>
          <a:off x="6416746" y="1749567"/>
          <a:ext cx="348519" cy="407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6416746" y="1831107"/>
        <a:ext cx="243963" cy="244622"/>
      </dsp:txXfrm>
    </dsp:sp>
    <dsp:sp modelId="{1EFB979B-047A-4E48-B65C-7B0B8877227F}">
      <dsp:nvSpPr>
        <dsp:cNvPr id="0" name=""/>
        <dsp:cNvSpPr/>
      </dsp:nvSpPr>
      <dsp:spPr>
        <a:xfrm>
          <a:off x="6909934" y="763795"/>
          <a:ext cx="1643959" cy="237924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err="1"/>
            <a:t>Vključevanje</a:t>
          </a:r>
          <a:r>
            <a:rPr lang="en-IE" sz="1800" kern="1200"/>
            <a:t> </a:t>
          </a:r>
          <a:r>
            <a:rPr lang="en-IE" sz="1800" kern="1200" err="1"/>
            <a:t>partnerjev</a:t>
          </a:r>
          <a:r>
            <a:rPr lang="en-IE" sz="1800" kern="1200"/>
            <a:t> v </a:t>
          </a:r>
          <a:r>
            <a:rPr lang="en-IE" sz="1800" kern="1200" err="1"/>
            <a:t>razpise</a:t>
          </a:r>
          <a:r>
            <a:rPr lang="en-IE" sz="1800" kern="1200"/>
            <a:t> za </a:t>
          </a:r>
          <a:r>
            <a:rPr lang="en-IE" sz="1800" kern="1200" err="1"/>
            <a:t>zbiranje</a:t>
          </a:r>
          <a:r>
            <a:rPr lang="en-IE" sz="1800" kern="1200"/>
            <a:t> </a:t>
          </a:r>
          <a:r>
            <a:rPr lang="en-IE" sz="1800" kern="1200" err="1"/>
            <a:t>predlogov</a:t>
          </a:r>
          <a:r>
            <a:rPr lang="en-IE" sz="1800" kern="1200"/>
            <a:t>, </a:t>
          </a:r>
          <a:r>
            <a:rPr lang="en-IE" sz="1800" kern="1200" err="1"/>
            <a:t>poročila</a:t>
          </a:r>
          <a:r>
            <a:rPr lang="en-IE" sz="1800" kern="1200"/>
            <a:t> o </a:t>
          </a:r>
          <a:r>
            <a:rPr lang="en-IE" sz="1800" kern="1200" err="1"/>
            <a:t>napredku</a:t>
          </a:r>
          <a:r>
            <a:rPr lang="en-IE" sz="1800" kern="1200"/>
            <a:t>, </a:t>
          </a:r>
          <a:r>
            <a:rPr lang="en-IE" sz="1800" kern="1200" err="1"/>
            <a:t>spremljanje</a:t>
          </a:r>
          <a:r>
            <a:rPr lang="en-IE" sz="1800" kern="1200"/>
            <a:t> in </a:t>
          </a:r>
          <a:r>
            <a:rPr lang="en-IE" sz="1800" kern="1200" err="1"/>
            <a:t>ocenjevanje</a:t>
          </a:r>
          <a:r>
            <a:rPr lang="en-IE" sz="1800" kern="1200"/>
            <a:t> </a:t>
          </a:r>
        </a:p>
      </dsp:txBody>
      <dsp:txXfrm>
        <a:off x="6958084" y="811945"/>
        <a:ext cx="1547659" cy="2282946"/>
      </dsp:txXfrm>
    </dsp:sp>
    <dsp:sp modelId="{052A72EB-B490-4062-8AB9-74F4AC477885}">
      <dsp:nvSpPr>
        <dsp:cNvPr id="0" name=""/>
        <dsp:cNvSpPr/>
      </dsp:nvSpPr>
      <dsp:spPr>
        <a:xfrm>
          <a:off x="8718290" y="1749567"/>
          <a:ext cx="348519" cy="407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8718290" y="1831107"/>
        <a:ext cx="243963" cy="244622"/>
      </dsp:txXfrm>
    </dsp:sp>
    <dsp:sp modelId="{A23665D7-1ADA-4530-9DC5-0C4380B3734A}">
      <dsp:nvSpPr>
        <dsp:cNvPr id="0" name=""/>
        <dsp:cNvSpPr/>
      </dsp:nvSpPr>
      <dsp:spPr>
        <a:xfrm>
          <a:off x="9211478" y="763795"/>
          <a:ext cx="1643959" cy="237924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err="1"/>
            <a:t>Krepitev</a:t>
          </a:r>
          <a:r>
            <a:rPr lang="en-IE" sz="1800" kern="1200"/>
            <a:t> </a:t>
          </a:r>
          <a:r>
            <a:rPr lang="en-IE" sz="1800" kern="1200" err="1"/>
            <a:t>zmogljivosti</a:t>
          </a:r>
          <a:r>
            <a:rPr lang="en-IE" sz="1800" kern="1200"/>
            <a:t> </a:t>
          </a:r>
          <a:r>
            <a:rPr lang="en-IE" sz="1800" kern="1200" err="1"/>
            <a:t>ustreznih</a:t>
          </a:r>
          <a:r>
            <a:rPr lang="en-IE" sz="1800" kern="1200"/>
            <a:t> </a:t>
          </a:r>
          <a:r>
            <a:rPr lang="en-IE" sz="1800" kern="1200" err="1"/>
            <a:t>partnerjev</a:t>
          </a:r>
          <a:endParaRPr lang="en-IE" sz="1800" kern="1200"/>
        </a:p>
      </dsp:txBody>
      <dsp:txXfrm>
        <a:off x="9259628" y="811945"/>
        <a:ext cx="1547659" cy="2282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B199-D9C7-4339-B2F2-39C96E92AD9A}">
      <dsp:nvSpPr>
        <dsp:cNvPr id="0" name=""/>
        <dsp:cNvSpPr/>
      </dsp:nvSpPr>
      <dsp:spPr>
        <a:xfrm rot="5400000">
          <a:off x="7028828" y="-3046948"/>
          <a:ext cx="664183" cy="69279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err="1"/>
            <a:t>Partnerji</a:t>
          </a:r>
          <a:r>
            <a:rPr lang="en-IE" sz="1300" kern="1200"/>
            <a:t> so </a:t>
          </a:r>
          <a:r>
            <a:rPr lang="en-IE" sz="1300" kern="1200" err="1"/>
            <a:t>vključeni</a:t>
          </a:r>
          <a:r>
            <a:rPr lang="en-IE" sz="1300" kern="1200"/>
            <a:t> v </a:t>
          </a:r>
          <a:r>
            <a:rPr lang="en-IE" sz="1300" kern="1200" err="1"/>
            <a:t>vse</a:t>
          </a:r>
          <a:r>
            <a:rPr lang="en-IE" sz="1300" kern="1200"/>
            <a:t> </a:t>
          </a:r>
          <a:r>
            <a:rPr lang="en-IE" sz="1300" kern="1200" err="1"/>
            <a:t>stopnje</a:t>
          </a:r>
          <a:r>
            <a:rPr lang="en-IE" sz="1300" kern="1200"/>
            <a:t> </a:t>
          </a:r>
          <a:r>
            <a:rPr lang="en-IE" sz="1300" kern="1200" err="1"/>
            <a:t>izvajanja</a:t>
          </a:r>
          <a:r>
            <a:rPr lang="en-IE" sz="1300" kern="1200"/>
            <a:t> </a:t>
          </a:r>
          <a:r>
            <a:rPr lang="en-IE" sz="1300" kern="1200" err="1"/>
            <a:t>Programa</a:t>
          </a:r>
          <a:r>
            <a:rPr lang="en-IE" sz="1300" kern="1200"/>
            <a:t> EKP: </a:t>
          </a:r>
          <a:r>
            <a:rPr lang="en-IE" sz="1300" kern="1200" err="1"/>
            <a:t>načrtovanje</a:t>
          </a:r>
          <a:r>
            <a:rPr lang="en-IE" sz="1300" kern="1200"/>
            <a:t>, </a:t>
          </a:r>
          <a:r>
            <a:rPr lang="en-IE" sz="1300" kern="1200" err="1"/>
            <a:t>izvajanje</a:t>
          </a:r>
          <a:r>
            <a:rPr lang="en-IE" sz="1300" kern="1200"/>
            <a:t>, </a:t>
          </a:r>
          <a:r>
            <a:rPr lang="en-IE" sz="1300" kern="1200" err="1"/>
            <a:t>spremljanje</a:t>
          </a:r>
          <a:r>
            <a:rPr lang="en-IE" sz="1300" kern="1200"/>
            <a:t> in </a:t>
          </a:r>
          <a:r>
            <a:rPr lang="en-IE" sz="1300" kern="1200" err="1"/>
            <a:t>evaluacijo</a:t>
          </a:r>
          <a:r>
            <a:rPr lang="en-IE" sz="1300" kern="1200"/>
            <a:t>.</a:t>
          </a:r>
        </a:p>
      </dsp:txBody>
      <dsp:txXfrm rot="-5400000">
        <a:off x="3896958" y="117345"/>
        <a:ext cx="6895501" cy="599337"/>
      </dsp:txXfrm>
    </dsp:sp>
    <dsp:sp modelId="{3D49FE07-275D-4BD3-90E4-8B7F9C3A0881}">
      <dsp:nvSpPr>
        <dsp:cNvPr id="0" name=""/>
        <dsp:cNvSpPr/>
      </dsp:nvSpPr>
      <dsp:spPr>
        <a:xfrm>
          <a:off x="0" y="1898"/>
          <a:ext cx="3896957" cy="830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err="1"/>
            <a:t>Vključenost</a:t>
          </a:r>
          <a:endParaRPr lang="en-IE" sz="2500" kern="1200"/>
        </a:p>
      </dsp:txBody>
      <dsp:txXfrm>
        <a:off x="40528" y="42426"/>
        <a:ext cx="3815901" cy="749172"/>
      </dsp:txXfrm>
    </dsp:sp>
    <dsp:sp modelId="{C0A13F34-8968-4EB3-93A5-5D43C70E8A97}">
      <dsp:nvSpPr>
        <dsp:cNvPr id="0" name=""/>
        <dsp:cNvSpPr/>
      </dsp:nvSpPr>
      <dsp:spPr>
        <a:xfrm rot="5400000">
          <a:off x="7028828" y="-2175208"/>
          <a:ext cx="664183" cy="69279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err="1"/>
            <a:t>Partnerji</a:t>
          </a:r>
          <a:r>
            <a:rPr lang="en-IE" sz="1300" kern="1200"/>
            <a:t>, ki </a:t>
          </a:r>
          <a:r>
            <a:rPr lang="en-IE" sz="1300" kern="1200" err="1"/>
            <a:t>predstavljajo</a:t>
          </a:r>
          <a:r>
            <a:rPr lang="en-IE" sz="1300" kern="1200"/>
            <a:t> </a:t>
          </a:r>
          <a:r>
            <a:rPr lang="en-IE" sz="1300" kern="1200" err="1"/>
            <a:t>nacionalne</a:t>
          </a:r>
          <a:r>
            <a:rPr lang="en-IE" sz="1300" kern="1200"/>
            <a:t>, </a:t>
          </a:r>
          <a:r>
            <a:rPr lang="en-IE" sz="1300" kern="1200" err="1"/>
            <a:t>regionalne</a:t>
          </a:r>
          <a:r>
            <a:rPr lang="en-IE" sz="1300" kern="1200"/>
            <a:t> </a:t>
          </a:r>
          <a:r>
            <a:rPr lang="en-IE" sz="1300" kern="1200" err="1"/>
            <a:t>sektorske</a:t>
          </a:r>
          <a:r>
            <a:rPr lang="en-IE" sz="1300" kern="1200"/>
            <a:t> </a:t>
          </a:r>
          <a:r>
            <a:rPr lang="en-IE" sz="1300" kern="1200" err="1"/>
            <a:t>interese</a:t>
          </a:r>
          <a:r>
            <a:rPr lang="en-IE" sz="1300" kern="1200"/>
            <a:t> </a:t>
          </a:r>
          <a:r>
            <a:rPr lang="en-IE" sz="1300" kern="1200" err="1"/>
            <a:t>ali</a:t>
          </a:r>
          <a:r>
            <a:rPr lang="en-IE" sz="1300" kern="1200"/>
            <a:t> </a:t>
          </a:r>
          <a:r>
            <a:rPr lang="en-IE" sz="1300" kern="1200" err="1"/>
            <a:t>interese</a:t>
          </a:r>
          <a:r>
            <a:rPr lang="en-IE" sz="1300" kern="1200"/>
            <a:t> </a:t>
          </a:r>
          <a:r>
            <a:rPr lang="en-IE" sz="1300" kern="1200" err="1"/>
            <a:t>javnih</a:t>
          </a:r>
          <a:r>
            <a:rPr lang="en-IE" sz="1300" kern="1200"/>
            <a:t> </a:t>
          </a:r>
          <a:r>
            <a:rPr lang="en-IE" sz="1300" kern="1200" err="1"/>
            <a:t>skupin</a:t>
          </a:r>
          <a:r>
            <a:rPr lang="en-IE" sz="1300" kern="1200"/>
            <a:t> </a:t>
          </a:r>
          <a:r>
            <a:rPr lang="en-IE" sz="1300" kern="1200" err="1"/>
            <a:t>lahko</a:t>
          </a:r>
          <a:r>
            <a:rPr lang="en-IE" sz="1300" kern="1200"/>
            <a:t> </a:t>
          </a:r>
          <a:r>
            <a:rPr lang="en-IE" sz="1300" kern="1200" err="1"/>
            <a:t>sodelujejo</a:t>
          </a:r>
          <a:r>
            <a:rPr lang="en-IE" sz="1300" kern="1200"/>
            <a:t> </a:t>
          </a:r>
          <a:r>
            <a:rPr lang="en-IE" sz="1300" kern="1200" err="1"/>
            <a:t>pri</a:t>
          </a:r>
          <a:r>
            <a:rPr lang="en-IE" sz="1300" kern="1200"/>
            <a:t> </a:t>
          </a:r>
          <a:r>
            <a:rPr lang="en-IE" sz="1300" kern="1200" err="1"/>
            <a:t>izvajanju</a:t>
          </a:r>
          <a:r>
            <a:rPr lang="en-IE" sz="1300" kern="1200"/>
            <a:t> </a:t>
          </a:r>
          <a:r>
            <a:rPr lang="en-IE" sz="1300" kern="1200" err="1"/>
            <a:t>Programa</a:t>
          </a:r>
          <a:r>
            <a:rPr lang="en-IE" sz="1300" kern="1200"/>
            <a:t> EKP.</a:t>
          </a:r>
        </a:p>
      </dsp:txBody>
      <dsp:txXfrm rot="-5400000">
        <a:off x="3896958" y="989085"/>
        <a:ext cx="6895501" cy="599337"/>
      </dsp:txXfrm>
    </dsp:sp>
    <dsp:sp modelId="{3B51CA9D-D18D-4B9F-A0B6-91186FA61028}">
      <dsp:nvSpPr>
        <dsp:cNvPr id="0" name=""/>
        <dsp:cNvSpPr/>
      </dsp:nvSpPr>
      <dsp:spPr>
        <a:xfrm>
          <a:off x="0" y="873639"/>
          <a:ext cx="3896957" cy="830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err="1"/>
            <a:t>Odprtost</a:t>
          </a:r>
          <a:endParaRPr lang="en-IE" sz="2500" kern="1200"/>
        </a:p>
      </dsp:txBody>
      <dsp:txXfrm>
        <a:off x="40528" y="914167"/>
        <a:ext cx="3815901" cy="749172"/>
      </dsp:txXfrm>
    </dsp:sp>
    <dsp:sp modelId="{91512AD1-2A92-44FE-93D9-CE7ABD0C0E23}">
      <dsp:nvSpPr>
        <dsp:cNvPr id="0" name=""/>
        <dsp:cNvSpPr/>
      </dsp:nvSpPr>
      <dsp:spPr>
        <a:xfrm rot="5400000">
          <a:off x="7028828" y="-1303468"/>
          <a:ext cx="664183" cy="69279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err="1"/>
            <a:t>Partnerjem</a:t>
          </a:r>
          <a:r>
            <a:rPr lang="en-IE" sz="1300" kern="1200"/>
            <a:t> je </a:t>
          </a:r>
          <a:r>
            <a:rPr lang="en-IE" sz="1300" kern="1200" err="1"/>
            <a:t>omogočen</a:t>
          </a:r>
          <a:r>
            <a:rPr lang="en-IE" sz="1300" kern="1200"/>
            <a:t> </a:t>
          </a:r>
          <a:r>
            <a:rPr lang="en-IE" sz="1300" kern="1200" err="1"/>
            <a:t>dostop</a:t>
          </a:r>
          <a:r>
            <a:rPr lang="en-IE" sz="1300" kern="1200"/>
            <a:t> do </a:t>
          </a:r>
          <a:r>
            <a:rPr lang="en-IE" sz="1300" kern="1200" err="1"/>
            <a:t>vseh</a:t>
          </a:r>
          <a:r>
            <a:rPr lang="en-IE" sz="1300" kern="1200"/>
            <a:t> </a:t>
          </a:r>
          <a:r>
            <a:rPr lang="en-IE" sz="1300" kern="1200" err="1"/>
            <a:t>informacij</a:t>
          </a:r>
          <a:r>
            <a:rPr lang="en-IE" sz="1300" kern="1200"/>
            <a:t>, ki so </a:t>
          </a:r>
          <a:r>
            <a:rPr lang="en-IE" sz="1300" kern="1200" err="1"/>
            <a:t>potrebne</a:t>
          </a:r>
          <a:r>
            <a:rPr lang="en-IE" sz="1300" kern="1200"/>
            <a:t> za </a:t>
          </a:r>
          <a:r>
            <a:rPr lang="en-IE" sz="1300" kern="1200" err="1"/>
            <a:t>učinkovito</a:t>
          </a:r>
          <a:r>
            <a:rPr lang="en-IE" sz="1300" kern="1200"/>
            <a:t> </a:t>
          </a:r>
          <a:r>
            <a:rPr lang="en-IE" sz="1300" kern="1200" err="1"/>
            <a:t>sodelovanje</a:t>
          </a:r>
          <a:r>
            <a:rPr lang="en-IE" sz="1300" kern="1200"/>
            <a:t> </a:t>
          </a:r>
          <a:r>
            <a:rPr lang="en-IE" sz="1300" kern="1200" err="1"/>
            <a:t>pri</a:t>
          </a:r>
          <a:r>
            <a:rPr lang="en-IE" sz="1300" kern="1200"/>
            <a:t> </a:t>
          </a:r>
          <a:r>
            <a:rPr lang="en-IE" sz="1300" kern="1200" err="1"/>
            <a:t>izvajanju</a:t>
          </a:r>
          <a:r>
            <a:rPr lang="en-IE" sz="1300" kern="1200"/>
            <a:t> </a:t>
          </a:r>
          <a:r>
            <a:rPr lang="en-IE" sz="1300" kern="1200" err="1"/>
            <a:t>Programa</a:t>
          </a:r>
          <a:r>
            <a:rPr lang="en-IE" sz="1300" kern="1200"/>
            <a:t> EKP.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300" kern="1200"/>
        </a:p>
      </dsp:txBody>
      <dsp:txXfrm rot="-5400000">
        <a:off x="3896958" y="1860825"/>
        <a:ext cx="6895501" cy="599337"/>
      </dsp:txXfrm>
    </dsp:sp>
    <dsp:sp modelId="{AE726F04-8B9D-4CCA-9E64-CC2D2FFF9304}">
      <dsp:nvSpPr>
        <dsp:cNvPr id="0" name=""/>
        <dsp:cNvSpPr/>
      </dsp:nvSpPr>
      <dsp:spPr>
        <a:xfrm>
          <a:off x="0" y="1745379"/>
          <a:ext cx="3896957" cy="830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err="1"/>
            <a:t>Transparentnost</a:t>
          </a:r>
          <a:endParaRPr lang="en-IE" sz="2500" kern="1200"/>
        </a:p>
      </dsp:txBody>
      <dsp:txXfrm>
        <a:off x="40528" y="1785907"/>
        <a:ext cx="3815901" cy="749172"/>
      </dsp:txXfrm>
    </dsp:sp>
    <dsp:sp modelId="{C18AA4F9-C1AA-4A41-9D46-6CDB8D2DCDCC}">
      <dsp:nvSpPr>
        <dsp:cNvPr id="0" name=""/>
        <dsp:cNvSpPr/>
      </dsp:nvSpPr>
      <dsp:spPr>
        <a:xfrm rot="5400000">
          <a:off x="7001939" y="-440694"/>
          <a:ext cx="664183" cy="69279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err="1"/>
            <a:t>Partnerji</a:t>
          </a:r>
          <a:r>
            <a:rPr lang="en-IE" sz="1300" kern="1200"/>
            <a:t> so v </a:t>
          </a:r>
          <a:r>
            <a:rPr lang="en-IE" sz="1300" kern="1200" err="1"/>
            <a:t>izvajanje</a:t>
          </a:r>
          <a:r>
            <a:rPr lang="en-IE" sz="1300" kern="1200"/>
            <a:t> </a:t>
          </a:r>
          <a:r>
            <a:rPr lang="en-IE" sz="1300" kern="1200" err="1"/>
            <a:t>vključeni</a:t>
          </a:r>
          <a:r>
            <a:rPr lang="en-IE" sz="1300" kern="1200"/>
            <a:t> glede </a:t>
          </a:r>
          <a:r>
            <a:rPr lang="en-IE" sz="1300" kern="1200" err="1"/>
            <a:t>na</a:t>
          </a:r>
          <a:r>
            <a:rPr lang="en-IE" sz="1300" kern="1200"/>
            <a:t> </a:t>
          </a:r>
          <a:r>
            <a:rPr lang="en-IE" sz="1300" kern="1200" err="1"/>
            <a:t>njihove</a:t>
          </a:r>
          <a:r>
            <a:rPr lang="en-IE" sz="1300" kern="1200"/>
            <a:t> </a:t>
          </a:r>
          <a:r>
            <a:rPr lang="en-IE" sz="1300" kern="1200" err="1"/>
            <a:t>kompetence</a:t>
          </a:r>
          <a:r>
            <a:rPr lang="en-IE" sz="1300" kern="1200"/>
            <a:t> in </a:t>
          </a:r>
          <a:r>
            <a:rPr lang="en-IE" sz="1300" kern="1200" err="1"/>
            <a:t>na</a:t>
          </a:r>
          <a:r>
            <a:rPr lang="en-IE" sz="1300" kern="1200"/>
            <a:t> </a:t>
          </a:r>
          <a:r>
            <a:rPr lang="en-IE" sz="1300" kern="1200" err="1"/>
            <a:t>časovno</a:t>
          </a:r>
          <a:r>
            <a:rPr lang="en-IE" sz="1300" kern="1200"/>
            <a:t> </a:t>
          </a:r>
          <a:r>
            <a:rPr lang="en-IE" sz="1300" kern="1200" err="1"/>
            <a:t>učinkovit</a:t>
          </a:r>
          <a:r>
            <a:rPr lang="en-IE" sz="1300" kern="1200"/>
            <a:t> </a:t>
          </a:r>
          <a:r>
            <a:rPr lang="en-IE" sz="1300" kern="1200" err="1"/>
            <a:t>način</a:t>
          </a:r>
          <a:r>
            <a:rPr lang="en-IE" sz="1300" kern="1200"/>
            <a:t>.</a:t>
          </a:r>
        </a:p>
      </dsp:txBody>
      <dsp:txXfrm rot="-5400000">
        <a:off x="3870069" y="2723599"/>
        <a:ext cx="6895501" cy="599337"/>
      </dsp:txXfrm>
    </dsp:sp>
    <dsp:sp modelId="{61E26F9D-2654-47A6-8E08-115FF801A4F5}">
      <dsp:nvSpPr>
        <dsp:cNvPr id="0" name=""/>
        <dsp:cNvSpPr/>
      </dsp:nvSpPr>
      <dsp:spPr>
        <a:xfrm>
          <a:off x="0" y="2617119"/>
          <a:ext cx="3896957" cy="830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err="1"/>
            <a:t>Učinkovitost</a:t>
          </a:r>
          <a:endParaRPr lang="en-IE" sz="2500" kern="1200"/>
        </a:p>
      </dsp:txBody>
      <dsp:txXfrm>
        <a:off x="40528" y="2657647"/>
        <a:ext cx="3815901" cy="749172"/>
      </dsp:txXfrm>
    </dsp:sp>
    <dsp:sp modelId="{ED2521AA-A56C-4434-A575-9C60E6B99746}">
      <dsp:nvSpPr>
        <dsp:cNvPr id="0" name=""/>
        <dsp:cNvSpPr/>
      </dsp:nvSpPr>
      <dsp:spPr>
        <a:xfrm rot="5400000">
          <a:off x="7028828" y="440012"/>
          <a:ext cx="664183" cy="69279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err="1"/>
            <a:t>Partnerstvo</a:t>
          </a:r>
          <a:r>
            <a:rPr lang="en-IE" sz="1300" kern="1200"/>
            <a:t> </a:t>
          </a:r>
          <a:r>
            <a:rPr lang="en-IE" sz="1300" kern="1200" err="1"/>
            <a:t>temelji</a:t>
          </a:r>
          <a:r>
            <a:rPr lang="en-IE" sz="1300" kern="1200"/>
            <a:t> </a:t>
          </a:r>
          <a:r>
            <a:rPr lang="en-IE" sz="1300" kern="1200" err="1"/>
            <a:t>na</a:t>
          </a:r>
          <a:r>
            <a:rPr lang="en-IE" sz="1300" kern="1200"/>
            <a:t> </a:t>
          </a:r>
          <a:r>
            <a:rPr lang="en-IE" sz="1300" kern="1200" err="1"/>
            <a:t>medsebojnem</a:t>
          </a:r>
          <a:r>
            <a:rPr lang="en-IE" sz="1300" kern="1200"/>
            <a:t> </a:t>
          </a:r>
          <a:r>
            <a:rPr lang="en-IE" sz="1300" kern="1200" err="1"/>
            <a:t>zaupanju</a:t>
          </a:r>
          <a:r>
            <a:rPr lang="en-IE" sz="1300" kern="1200"/>
            <a:t> in </a:t>
          </a:r>
          <a:r>
            <a:rPr lang="en-IE" sz="1300" kern="1200" err="1"/>
            <a:t>odgovornosti</a:t>
          </a:r>
          <a:r>
            <a:rPr lang="en-IE" sz="1300" kern="1200"/>
            <a:t> </a:t>
          </a:r>
          <a:r>
            <a:rPr lang="en-IE" sz="1300" kern="1200" err="1"/>
            <a:t>pri</a:t>
          </a:r>
          <a:r>
            <a:rPr lang="en-IE" sz="1300" kern="1200"/>
            <a:t> </a:t>
          </a:r>
          <a:r>
            <a:rPr lang="en-IE" sz="1300" kern="1200" err="1"/>
            <a:t>stremenju</a:t>
          </a:r>
          <a:r>
            <a:rPr lang="en-IE" sz="1300" kern="1200"/>
            <a:t> k </a:t>
          </a:r>
          <a:r>
            <a:rPr lang="en-IE" sz="1300" kern="1200" err="1"/>
            <a:t>učinkoviti</a:t>
          </a:r>
          <a:r>
            <a:rPr lang="en-IE" sz="1300" kern="1200"/>
            <a:t> rabi EU </a:t>
          </a:r>
          <a:r>
            <a:rPr lang="en-IE" sz="1300" kern="1200" err="1"/>
            <a:t>sredstev</a:t>
          </a:r>
          <a:r>
            <a:rPr lang="en-IE" sz="1300" kern="1200"/>
            <a:t>.</a:t>
          </a:r>
        </a:p>
      </dsp:txBody>
      <dsp:txXfrm rot="-5400000">
        <a:off x="3896958" y="3604306"/>
        <a:ext cx="6895501" cy="599337"/>
      </dsp:txXfrm>
    </dsp:sp>
    <dsp:sp modelId="{4D094DBE-7547-4D35-A8CF-C80C5850CAD2}">
      <dsp:nvSpPr>
        <dsp:cNvPr id="0" name=""/>
        <dsp:cNvSpPr/>
      </dsp:nvSpPr>
      <dsp:spPr>
        <a:xfrm>
          <a:off x="0" y="3488860"/>
          <a:ext cx="3896957" cy="830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err="1"/>
            <a:t>Medsebojna</a:t>
          </a:r>
          <a:r>
            <a:rPr lang="en-IE" sz="2500" kern="1200"/>
            <a:t> </a:t>
          </a:r>
          <a:r>
            <a:rPr lang="en-IE" sz="2500" kern="1200" err="1"/>
            <a:t>odgovornost</a:t>
          </a:r>
          <a:endParaRPr lang="en-IE" sz="2500" kern="1200"/>
        </a:p>
      </dsp:txBody>
      <dsp:txXfrm>
        <a:off x="40528" y="3529388"/>
        <a:ext cx="3815901" cy="749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26_B6A0B18D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8_B3FFD74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err="1"/>
              <a:t>Načelo</a:t>
            </a:r>
            <a:r>
              <a:rPr lang="en-GB"/>
              <a:t> </a:t>
            </a:r>
            <a:r>
              <a:rPr lang="en-GB" err="1"/>
              <a:t>partnerstva</a:t>
            </a:r>
            <a:r>
              <a:rPr lang="en-GB"/>
              <a:t> </a:t>
            </a:r>
            <a:br>
              <a:rPr lang="en-GB"/>
            </a:br>
            <a:r>
              <a:rPr lang="en-GB"/>
              <a:t>v </a:t>
            </a:r>
            <a:r>
              <a:rPr lang="en-GB" err="1"/>
              <a:t>kohezijski</a:t>
            </a:r>
            <a:r>
              <a:rPr lang="en-GB"/>
              <a:t> </a:t>
            </a:r>
            <a:r>
              <a:rPr lang="en-GB" err="1"/>
              <a:t>politiki</a:t>
            </a: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/>
              <a:t>1. </a:t>
            </a:r>
            <a:r>
              <a:rPr lang="en-GB" err="1"/>
              <a:t>seja</a:t>
            </a:r>
            <a:r>
              <a:rPr lang="en-GB"/>
              <a:t> </a:t>
            </a:r>
            <a:r>
              <a:rPr lang="en-GB" err="1"/>
              <a:t>Odbora</a:t>
            </a:r>
            <a:r>
              <a:rPr lang="en-GB"/>
              <a:t> za </a:t>
            </a:r>
            <a:r>
              <a:rPr lang="en-GB" err="1"/>
              <a:t>spremljanje</a:t>
            </a:r>
            <a:r>
              <a:rPr lang="en-GB"/>
              <a:t> izvajanja </a:t>
            </a:r>
            <a:r>
              <a:rPr lang="en-GB" err="1"/>
              <a:t>Programa</a:t>
            </a:r>
            <a:r>
              <a:rPr lang="en-GB"/>
              <a:t> </a:t>
            </a:r>
            <a:r>
              <a:rPr lang="en-GB" err="1"/>
              <a:t>evropske</a:t>
            </a:r>
            <a:r>
              <a:rPr lang="en-GB"/>
              <a:t> </a:t>
            </a:r>
            <a:r>
              <a:rPr lang="en-GB" err="1"/>
              <a:t>kohezijske</a:t>
            </a:r>
            <a:r>
              <a:rPr lang="en-GB"/>
              <a:t> </a:t>
            </a:r>
            <a:r>
              <a:rPr lang="en-GB" err="1"/>
              <a:t>politike</a:t>
            </a:r>
            <a:r>
              <a:rPr lang="en-GB"/>
              <a:t> v </a:t>
            </a:r>
            <a:r>
              <a:rPr lang="en-GB" err="1"/>
              <a:t>obdobju</a:t>
            </a:r>
            <a:r>
              <a:rPr lang="en-GB"/>
              <a:t> 2021-2027 v </a:t>
            </a:r>
            <a:r>
              <a:rPr lang="en-GB" err="1"/>
              <a:t>Sloveniji</a:t>
            </a:r>
            <a:endParaRPr lang="en-GB"/>
          </a:p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err="1"/>
              <a:t>Brdo</a:t>
            </a:r>
            <a:r>
              <a:rPr lang="en-GB"/>
              <a:t> </a:t>
            </a:r>
            <a:r>
              <a:rPr lang="en-GB" err="1"/>
              <a:t>pri</a:t>
            </a:r>
            <a:r>
              <a:rPr lang="en-GB"/>
              <a:t> </a:t>
            </a:r>
            <a:r>
              <a:rPr lang="en-GB" err="1"/>
              <a:t>Kranju</a:t>
            </a:r>
            <a:r>
              <a:rPr lang="en-GB"/>
              <a:t>, 2. 3. 2023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71937" y="1715190"/>
            <a:ext cx="10363826" cy="46132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GB" dirty="0"/>
              <a:t>Po </a:t>
            </a:r>
            <a:r>
              <a:rPr lang="en-GB" dirty="0" err="1"/>
              <a:t>potrebi</a:t>
            </a:r>
            <a:r>
              <a:rPr lang="en-GB" dirty="0"/>
              <a:t> </a:t>
            </a:r>
            <a:r>
              <a:rPr lang="en-GB" b="1" dirty="0" err="1"/>
              <a:t>vključeni</a:t>
            </a:r>
            <a:r>
              <a:rPr lang="en-GB" b="1" dirty="0"/>
              <a:t> v </a:t>
            </a:r>
            <a:r>
              <a:rPr lang="en-GB" b="1" dirty="0" err="1"/>
              <a:t>fazo</a:t>
            </a:r>
            <a:r>
              <a:rPr lang="en-GB" b="1" dirty="0"/>
              <a:t> </a:t>
            </a:r>
            <a:r>
              <a:rPr lang="en-GB" b="1" dirty="0" err="1"/>
              <a:t>opredelitve</a:t>
            </a:r>
            <a:r>
              <a:rPr lang="en-GB" b="1" dirty="0"/>
              <a:t> </a:t>
            </a:r>
            <a:r>
              <a:rPr lang="en-GB" b="1" dirty="0" err="1"/>
              <a:t>razpisov</a:t>
            </a:r>
            <a:r>
              <a:rPr lang="en-GB" dirty="0"/>
              <a:t> za </a:t>
            </a:r>
            <a:r>
              <a:rPr lang="en-GB" dirty="0" err="1"/>
              <a:t>zbiranje</a:t>
            </a:r>
            <a:r>
              <a:rPr lang="en-GB" dirty="0"/>
              <a:t> </a:t>
            </a:r>
            <a:r>
              <a:rPr lang="en-GB" dirty="0" err="1"/>
              <a:t>predlogov</a:t>
            </a:r>
            <a:r>
              <a:rPr lang="en-GB" dirty="0"/>
              <a:t> in </a:t>
            </a:r>
            <a:r>
              <a:rPr lang="en-GB" dirty="0" err="1"/>
              <a:t>ocenjevanja</a:t>
            </a:r>
            <a:r>
              <a:rPr lang="en-GB" dirty="0"/>
              <a:t> </a:t>
            </a:r>
            <a:r>
              <a:rPr lang="en-GB" dirty="0" err="1"/>
              <a:t>pripravljenih</a:t>
            </a:r>
            <a:r>
              <a:rPr lang="en-GB" dirty="0"/>
              <a:t> </a:t>
            </a:r>
            <a:r>
              <a:rPr lang="en-GB" dirty="0" err="1"/>
              <a:t>predlogov</a:t>
            </a:r>
            <a:r>
              <a:rPr lang="en-GB" dirty="0"/>
              <a:t>. </a:t>
            </a:r>
            <a:endParaRPr lang="en-GB" dirty="0">
              <a:cs typeface="Arial"/>
            </a:endParaRPr>
          </a:p>
          <a:p>
            <a:pPr>
              <a:spcAft>
                <a:spcPts val="200"/>
              </a:spcAft>
            </a:pPr>
            <a:endParaRPr lang="en-GB" dirty="0"/>
          </a:p>
          <a:p>
            <a:pPr>
              <a:spcAft>
                <a:spcPts val="200"/>
              </a:spcAft>
            </a:pPr>
            <a:r>
              <a:rPr lang="en-GB" dirty="0" err="1"/>
              <a:t>Jasni</a:t>
            </a:r>
            <a:r>
              <a:rPr lang="en-GB" dirty="0"/>
              <a:t>, </a:t>
            </a:r>
            <a:r>
              <a:rPr lang="en-GB" dirty="0" err="1"/>
              <a:t>vnaprej</a:t>
            </a:r>
            <a:r>
              <a:rPr lang="en-GB" dirty="0"/>
              <a:t> </a:t>
            </a:r>
            <a:r>
              <a:rPr lang="en-GB" b="1" dirty="0" err="1"/>
              <a:t>določeni</a:t>
            </a:r>
            <a:r>
              <a:rPr lang="en-GB" b="1" dirty="0"/>
              <a:t> </a:t>
            </a:r>
            <a:r>
              <a:rPr lang="en-GB" b="1" dirty="0" err="1"/>
              <a:t>postopki</a:t>
            </a:r>
            <a:r>
              <a:rPr lang="en-GB" dirty="0"/>
              <a:t>, </a:t>
            </a:r>
            <a:r>
              <a:rPr lang="en-GB" dirty="0" err="1"/>
              <a:t>usposabljanje</a:t>
            </a:r>
            <a:r>
              <a:rPr lang="en-GB" dirty="0"/>
              <a:t> in </a:t>
            </a:r>
            <a:r>
              <a:rPr lang="en-GB" dirty="0" err="1"/>
              <a:t>informacije</a:t>
            </a:r>
            <a:r>
              <a:rPr lang="en-GB" dirty="0"/>
              <a:t> za </a:t>
            </a:r>
            <a:r>
              <a:rPr lang="en-GB" dirty="0" err="1"/>
              <a:t>preprečevanje</a:t>
            </a:r>
            <a:r>
              <a:rPr lang="en-GB" dirty="0"/>
              <a:t> in </a:t>
            </a:r>
            <a:r>
              <a:rPr lang="en-GB" dirty="0" err="1"/>
              <a:t>obravnavanje</a:t>
            </a:r>
            <a:r>
              <a:rPr lang="en-GB" dirty="0"/>
              <a:t> </a:t>
            </a:r>
            <a:r>
              <a:rPr lang="en-GB" dirty="0" err="1"/>
              <a:t>morebitnih</a:t>
            </a:r>
            <a:r>
              <a:rPr lang="en-GB" dirty="0"/>
              <a:t> </a:t>
            </a:r>
            <a:r>
              <a:rPr lang="en-GB" dirty="0" err="1"/>
              <a:t>nasprotij</a:t>
            </a:r>
            <a:r>
              <a:rPr lang="en-GB" dirty="0"/>
              <a:t> </a:t>
            </a:r>
            <a:r>
              <a:rPr lang="en-GB" dirty="0" err="1"/>
              <a:t>interesov</a:t>
            </a:r>
            <a:r>
              <a:rPr lang="en-GB" dirty="0"/>
              <a:t>.</a:t>
            </a:r>
            <a:endParaRPr lang="en-GB" dirty="0">
              <a:cs typeface="Arial"/>
            </a:endParaRPr>
          </a:p>
          <a:p>
            <a:pPr>
              <a:spcAft>
                <a:spcPts val="200"/>
              </a:spcAft>
            </a:pPr>
            <a:endParaRPr lang="en-GB" dirty="0"/>
          </a:p>
          <a:p>
            <a:pPr>
              <a:spcAft>
                <a:spcPts val="200"/>
              </a:spcAft>
            </a:pPr>
            <a:r>
              <a:rPr lang="en-GB" dirty="0" err="1"/>
              <a:t>Dejavno</a:t>
            </a:r>
            <a:r>
              <a:rPr lang="en-GB" dirty="0"/>
              <a:t> </a:t>
            </a:r>
            <a:r>
              <a:rPr lang="en-GB" b="1" dirty="0" err="1"/>
              <a:t>vključevanje</a:t>
            </a:r>
            <a:r>
              <a:rPr lang="en-GB" b="1" dirty="0"/>
              <a:t> </a:t>
            </a:r>
            <a:r>
              <a:rPr lang="en-GB" b="1" dirty="0" err="1"/>
              <a:t>partnerje</a:t>
            </a:r>
            <a:r>
              <a:rPr lang="en-GB" b="1" dirty="0"/>
              <a:t> v </a:t>
            </a:r>
            <a:r>
              <a:rPr lang="en-GB" b="1" dirty="0" err="1"/>
              <a:t>pripravo</a:t>
            </a:r>
            <a:r>
              <a:rPr lang="en-GB" b="1" dirty="0"/>
              <a:t> </a:t>
            </a:r>
            <a:r>
              <a:rPr lang="en-GB" b="1" dirty="0" err="1"/>
              <a:t>letnih</a:t>
            </a:r>
            <a:r>
              <a:rPr lang="en-GB" b="1" dirty="0"/>
              <a:t> </a:t>
            </a:r>
            <a:r>
              <a:rPr lang="en-GB" b="1" dirty="0" err="1"/>
              <a:t>poročil</a:t>
            </a:r>
            <a:r>
              <a:rPr lang="en-GB" b="1" dirty="0"/>
              <a:t> o </a:t>
            </a:r>
            <a:r>
              <a:rPr lang="en-GB" b="1" dirty="0" err="1"/>
              <a:t>izvajanju</a:t>
            </a:r>
            <a:r>
              <a:rPr lang="en-GB" b="1" dirty="0"/>
              <a:t> </a:t>
            </a:r>
            <a:r>
              <a:rPr lang="en-GB" b="1" dirty="0" err="1"/>
              <a:t>programov</a:t>
            </a:r>
            <a:r>
              <a:rPr lang="en-GB" b="1" dirty="0"/>
              <a:t> in </a:t>
            </a:r>
            <a:r>
              <a:rPr lang="en-GB" b="1" dirty="0" err="1"/>
              <a:t>poročil</a:t>
            </a:r>
            <a:r>
              <a:rPr lang="en-GB" b="1" dirty="0"/>
              <a:t> o </a:t>
            </a:r>
            <a:r>
              <a:rPr lang="en-GB" b="1" dirty="0" err="1"/>
              <a:t>napredku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v </a:t>
            </a:r>
            <a:r>
              <a:rPr lang="en-GB" dirty="0" err="1"/>
              <a:t>teh</a:t>
            </a:r>
            <a:r>
              <a:rPr lang="en-GB" dirty="0"/>
              <a:t> </a:t>
            </a:r>
            <a:r>
              <a:rPr lang="en-GB" dirty="0" err="1"/>
              <a:t>poročilih</a:t>
            </a:r>
            <a:r>
              <a:rPr lang="en-GB" dirty="0"/>
              <a:t> </a:t>
            </a:r>
            <a:r>
              <a:rPr lang="en-GB" dirty="0" err="1"/>
              <a:t>zagotovljen</a:t>
            </a:r>
            <a:r>
              <a:rPr lang="en-GB" dirty="0"/>
              <a:t> </a:t>
            </a: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mnenj</a:t>
            </a:r>
            <a:r>
              <a:rPr lang="en-GB" dirty="0"/>
              <a:t>, ki so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partnerji</a:t>
            </a:r>
            <a:r>
              <a:rPr lang="en-GB" dirty="0"/>
              <a:t> </a:t>
            </a:r>
            <a:r>
              <a:rPr lang="en-GB" dirty="0" err="1"/>
              <a:t>podali</a:t>
            </a:r>
            <a:r>
              <a:rPr lang="en-GB" dirty="0"/>
              <a:t> med </a:t>
            </a:r>
            <a:r>
              <a:rPr lang="en-GB" dirty="0" err="1"/>
              <a:t>posvetovanjem</a:t>
            </a:r>
            <a:r>
              <a:rPr lang="en-GB" dirty="0"/>
              <a:t>, in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kaksen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so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upoštevana</a:t>
            </a:r>
            <a:r>
              <a:rPr lang="en-GB" dirty="0"/>
              <a:t>. </a:t>
            </a:r>
            <a:endParaRPr lang="en-GB" dirty="0">
              <a:cs typeface="Arial"/>
            </a:endParaRPr>
          </a:p>
          <a:p>
            <a:pPr>
              <a:spcAft>
                <a:spcPts val="200"/>
              </a:spcAft>
            </a:pPr>
            <a:endParaRPr lang="en-GB" dirty="0"/>
          </a:p>
          <a:p>
            <a:pPr>
              <a:spcAft>
                <a:spcPts val="200"/>
              </a:spcAft>
            </a:pPr>
            <a:r>
              <a:rPr lang="en-GB" b="1" dirty="0" err="1"/>
              <a:t>Vključevanje</a:t>
            </a:r>
            <a:r>
              <a:rPr lang="en-GB" b="1" dirty="0"/>
              <a:t> v </a:t>
            </a:r>
            <a:r>
              <a:rPr lang="en-GB" b="1" dirty="0" err="1"/>
              <a:t>postopke</a:t>
            </a:r>
            <a:r>
              <a:rPr lang="en-GB" b="1" dirty="0"/>
              <a:t> </a:t>
            </a:r>
            <a:r>
              <a:rPr lang="en-GB" b="1" dirty="0" err="1"/>
              <a:t>vrednotenja</a:t>
            </a:r>
            <a:r>
              <a:rPr lang="en-GB" dirty="0"/>
              <a:t> </a:t>
            </a:r>
            <a:r>
              <a:rPr lang="en-GB" dirty="0" err="1"/>
              <a:t>prek</a:t>
            </a:r>
            <a:r>
              <a:rPr lang="en-GB" dirty="0"/>
              <a:t> </a:t>
            </a:r>
            <a:r>
              <a:rPr lang="en-GB" dirty="0" err="1"/>
              <a:t>odborov</a:t>
            </a:r>
            <a:r>
              <a:rPr lang="en-GB" dirty="0"/>
              <a:t> za </a:t>
            </a:r>
            <a:r>
              <a:rPr lang="en-GB" dirty="0" err="1"/>
              <a:t>spremljanje</a:t>
            </a:r>
            <a:r>
              <a:rPr lang="en-GB" dirty="0"/>
              <a:t>.</a:t>
            </a:r>
            <a:endParaRPr lang="en-GB" dirty="0"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err="1"/>
              <a:t>Vključevanje</a:t>
            </a:r>
            <a:r>
              <a:rPr lang="it-IT" sz="3200"/>
              <a:t> </a:t>
            </a:r>
            <a:r>
              <a:rPr lang="it-IT" sz="3200" err="1"/>
              <a:t>partnerjev</a:t>
            </a:r>
            <a:r>
              <a:rPr lang="it-IT" sz="3200"/>
              <a:t> v </a:t>
            </a:r>
            <a:r>
              <a:rPr lang="it-IT" sz="3200" err="1"/>
              <a:t>razpise</a:t>
            </a:r>
            <a:r>
              <a:rPr lang="it-IT" sz="3200"/>
              <a:t> za </a:t>
            </a:r>
            <a:r>
              <a:rPr lang="it-IT" sz="3200" err="1"/>
              <a:t>zbiranje</a:t>
            </a:r>
            <a:r>
              <a:rPr lang="it-IT" sz="3200"/>
              <a:t> </a:t>
            </a:r>
            <a:r>
              <a:rPr lang="it-IT" sz="3200" err="1"/>
              <a:t>predlogov</a:t>
            </a:r>
            <a:r>
              <a:rPr lang="it-IT" sz="3200"/>
              <a:t>, </a:t>
            </a:r>
            <a:r>
              <a:rPr lang="it-IT" sz="3200" err="1"/>
              <a:t>poročila</a:t>
            </a:r>
            <a:r>
              <a:rPr lang="it-IT" sz="3200"/>
              <a:t> o </a:t>
            </a:r>
            <a:r>
              <a:rPr lang="it-IT" sz="3200" err="1"/>
              <a:t>napredku</a:t>
            </a:r>
            <a:r>
              <a:rPr lang="it-IT" sz="3200"/>
              <a:t>, </a:t>
            </a:r>
            <a:r>
              <a:rPr lang="it-IT" sz="3200" err="1"/>
              <a:t>spremljanje</a:t>
            </a:r>
            <a:r>
              <a:rPr lang="it-IT" sz="3200"/>
              <a:t> in </a:t>
            </a:r>
            <a:r>
              <a:rPr lang="it-IT" sz="3200" err="1"/>
              <a:t>ocenjevanje</a:t>
            </a:r>
            <a:r>
              <a:rPr lang="it-IT" sz="3200"/>
              <a:t> 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28614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DC514A-BF8C-ED33-47E7-BF44D0650F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8418652"/>
              </p:ext>
            </p:extLst>
          </p:nvPr>
        </p:nvGraphicFramePr>
        <p:xfrm>
          <a:off x="838200" y="1595718"/>
          <a:ext cx="10824882" cy="432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err="1"/>
              <a:t>Načela</a:t>
            </a:r>
            <a:r>
              <a:rPr lang="it-IT" sz="3200"/>
              <a:t> </a:t>
            </a:r>
            <a:r>
              <a:rPr lang="it-IT" sz="3200" err="1"/>
              <a:t>partnerstva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06756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4558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1800" dirty="0" err="1"/>
              <a:t>Glavne</a:t>
            </a:r>
            <a:r>
              <a:rPr lang="en-GB" sz="1800" dirty="0"/>
              <a:t> </a:t>
            </a:r>
            <a:r>
              <a:rPr lang="en-GB" sz="1800" dirty="0" err="1"/>
              <a:t>pravice</a:t>
            </a:r>
            <a:r>
              <a:rPr lang="en-GB" sz="1800" dirty="0"/>
              <a:t> </a:t>
            </a:r>
            <a:r>
              <a:rPr lang="en-GB" sz="1800" dirty="0" err="1"/>
              <a:t>partnerjev</a:t>
            </a:r>
            <a:r>
              <a:rPr lang="en-GB" sz="1800" dirty="0"/>
              <a:t>: </a:t>
            </a:r>
            <a:endParaRPr lang="en-GB" sz="1800"/>
          </a:p>
          <a:p>
            <a:pPr lvl="1">
              <a:spcAft>
                <a:spcPts val="600"/>
              </a:spcAft>
            </a:pPr>
            <a:r>
              <a:rPr lang="en-GB" sz="1600" dirty="0" err="1"/>
              <a:t>Pravica</a:t>
            </a:r>
            <a:r>
              <a:rPr lang="en-GB" sz="1600" dirty="0"/>
              <a:t> do </a:t>
            </a:r>
            <a:r>
              <a:rPr lang="en-GB" sz="1600" dirty="0" err="1"/>
              <a:t>dostopa</a:t>
            </a:r>
            <a:r>
              <a:rPr lang="en-GB" sz="1600" dirty="0"/>
              <a:t> do </a:t>
            </a:r>
            <a:r>
              <a:rPr lang="en-GB" sz="1600" dirty="0" err="1"/>
              <a:t>informacij</a:t>
            </a:r>
            <a:r>
              <a:rPr lang="en-GB" sz="1600" dirty="0"/>
              <a:t> </a:t>
            </a:r>
            <a:r>
              <a:rPr lang="en-GB" sz="1600" dirty="0" err="1"/>
              <a:t>organov</a:t>
            </a:r>
            <a:r>
              <a:rPr lang="en-GB" sz="1600" dirty="0"/>
              <a:t>, ki </a:t>
            </a:r>
            <a:r>
              <a:rPr lang="en-GB" sz="1600" dirty="0" err="1"/>
              <a:t>upravljajo</a:t>
            </a:r>
            <a:r>
              <a:rPr lang="en-GB" sz="1600" dirty="0"/>
              <a:t> </a:t>
            </a:r>
            <a:r>
              <a:rPr lang="en-GB" sz="1600" dirty="0" err="1"/>
              <a:t>strukturne</a:t>
            </a:r>
            <a:r>
              <a:rPr lang="en-GB" sz="1600" dirty="0"/>
              <a:t> </a:t>
            </a:r>
            <a:r>
              <a:rPr lang="en-GB" sz="1600" dirty="0" err="1"/>
              <a:t>sklade</a:t>
            </a:r>
            <a:r>
              <a:rPr lang="en-GB" sz="1600" dirty="0"/>
              <a:t> EU, </a:t>
            </a:r>
            <a:r>
              <a:rPr lang="en-GB" sz="1600" dirty="0" err="1"/>
              <a:t>kar</a:t>
            </a:r>
            <a:r>
              <a:rPr lang="en-GB" sz="1600" dirty="0"/>
              <a:t> je </a:t>
            </a:r>
            <a:r>
              <a:rPr lang="en-GB" sz="1600" dirty="0" err="1"/>
              <a:t>potrebno</a:t>
            </a:r>
            <a:r>
              <a:rPr lang="en-GB" sz="1600" dirty="0"/>
              <a:t> za </a:t>
            </a:r>
            <a:r>
              <a:rPr lang="en-GB" sz="1600" dirty="0" err="1"/>
              <a:t>učinkovito</a:t>
            </a:r>
            <a:r>
              <a:rPr lang="en-GB" sz="1600" dirty="0"/>
              <a:t> </a:t>
            </a:r>
            <a:r>
              <a:rPr lang="en-GB" sz="1600" dirty="0" err="1"/>
              <a:t>sodelovanje</a:t>
            </a:r>
            <a:r>
              <a:rPr lang="en-GB" sz="1600" dirty="0"/>
              <a:t> </a:t>
            </a:r>
            <a:r>
              <a:rPr lang="en-GB" sz="1600" dirty="0" err="1"/>
              <a:t>pri</a:t>
            </a:r>
            <a:r>
              <a:rPr lang="en-GB" sz="1600" dirty="0"/>
              <a:t> </a:t>
            </a:r>
            <a:r>
              <a:rPr lang="en-GB" sz="1600" dirty="0" err="1"/>
              <a:t>upravljanju</a:t>
            </a:r>
            <a:r>
              <a:rPr lang="en-GB" sz="1600" dirty="0"/>
              <a:t> </a:t>
            </a:r>
            <a:r>
              <a:rPr lang="en-GB" sz="1600" dirty="0" err="1"/>
              <a:t>strukturnih</a:t>
            </a:r>
            <a:r>
              <a:rPr lang="en-GB" sz="1600" dirty="0"/>
              <a:t> </a:t>
            </a:r>
            <a:r>
              <a:rPr lang="en-GB" sz="1600" dirty="0" err="1"/>
              <a:t>skladov</a:t>
            </a:r>
            <a:r>
              <a:rPr lang="en-GB" sz="1600" dirty="0"/>
              <a:t> EU; </a:t>
            </a:r>
            <a:endParaRPr lang="en-GB" sz="16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GB" sz="1600" dirty="0" err="1"/>
              <a:t>Pravico</a:t>
            </a:r>
            <a:r>
              <a:rPr lang="en-GB" sz="1600" dirty="0"/>
              <a:t> </a:t>
            </a:r>
            <a:r>
              <a:rPr lang="en-GB" sz="1600" dirty="0" err="1"/>
              <a:t>odločanja</a:t>
            </a:r>
            <a:r>
              <a:rPr lang="en-GB" sz="1600" dirty="0"/>
              <a:t> (v </a:t>
            </a:r>
            <a:r>
              <a:rPr lang="en-GB" sz="1600" dirty="0" err="1"/>
              <a:t>primeru</a:t>
            </a:r>
            <a:r>
              <a:rPr lang="en-GB" sz="1600" dirty="0"/>
              <a:t> </a:t>
            </a:r>
            <a:r>
              <a:rPr lang="en-GB" sz="1600" dirty="0" err="1"/>
              <a:t>sodelovanja</a:t>
            </a:r>
            <a:r>
              <a:rPr lang="en-GB" sz="1600" dirty="0"/>
              <a:t> </a:t>
            </a:r>
            <a:r>
              <a:rPr lang="en-GB" sz="1600" dirty="0" err="1"/>
              <a:t>pri</a:t>
            </a:r>
            <a:r>
              <a:rPr lang="en-GB" sz="1600" dirty="0"/>
              <a:t> </a:t>
            </a:r>
            <a:r>
              <a:rPr lang="en-GB" sz="1600" dirty="0" err="1"/>
              <a:t>dejavnostih</a:t>
            </a:r>
            <a:r>
              <a:rPr lang="en-GB" sz="1600" dirty="0"/>
              <a:t> </a:t>
            </a:r>
            <a:r>
              <a:rPr lang="en-GB" sz="1600" dirty="0" err="1"/>
              <a:t>odbora</a:t>
            </a:r>
            <a:r>
              <a:rPr lang="en-GB" sz="1600" dirty="0"/>
              <a:t> za </a:t>
            </a:r>
            <a:r>
              <a:rPr lang="en-GB" sz="1600" dirty="0" err="1"/>
              <a:t>spremljanje</a:t>
            </a:r>
            <a:r>
              <a:rPr lang="en-GB" sz="1600" dirty="0"/>
              <a:t> – </a:t>
            </a:r>
            <a:r>
              <a:rPr lang="en-GB" sz="1600" dirty="0" err="1"/>
              <a:t>glasovalna</a:t>
            </a:r>
            <a:r>
              <a:rPr lang="en-GB" sz="1600" dirty="0"/>
              <a:t> </a:t>
            </a:r>
            <a:r>
              <a:rPr lang="en-GB" sz="1600" dirty="0" err="1"/>
              <a:t>pravica</a:t>
            </a:r>
            <a:r>
              <a:rPr lang="en-GB" sz="1600" dirty="0"/>
              <a:t>); </a:t>
            </a:r>
            <a:endParaRPr lang="en-GB" sz="16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GB" sz="1600" dirty="0" err="1"/>
              <a:t>Svetovalne</a:t>
            </a:r>
            <a:r>
              <a:rPr lang="en-GB" sz="1600" dirty="0"/>
              <a:t> </a:t>
            </a:r>
            <a:r>
              <a:rPr lang="en-GB" sz="1600" dirty="0" err="1"/>
              <a:t>zmogljivosti</a:t>
            </a:r>
            <a:r>
              <a:rPr lang="en-GB" sz="1600" dirty="0"/>
              <a:t>, ki se </a:t>
            </a:r>
            <a:r>
              <a:rPr lang="en-GB" sz="1600" dirty="0" err="1"/>
              <a:t>dodelijo</a:t>
            </a:r>
            <a:r>
              <a:rPr lang="en-GB" sz="1600" dirty="0"/>
              <a:t> v </a:t>
            </a:r>
            <a:r>
              <a:rPr lang="en-GB" sz="1600" dirty="0" err="1"/>
              <a:t>vseh</a:t>
            </a:r>
            <a:r>
              <a:rPr lang="en-GB" sz="1600" dirty="0"/>
              <a:t> </a:t>
            </a:r>
            <a:r>
              <a:rPr lang="en-GB" sz="1600" dirty="0" err="1"/>
              <a:t>fazah</a:t>
            </a:r>
            <a:r>
              <a:rPr lang="en-GB" sz="1600" dirty="0"/>
              <a:t> </a:t>
            </a:r>
            <a:r>
              <a:rPr lang="en-GB" sz="1600" dirty="0" err="1"/>
              <a:t>upravljanja</a:t>
            </a:r>
            <a:r>
              <a:rPr lang="en-GB" sz="1600" dirty="0"/>
              <a:t> </a:t>
            </a:r>
            <a:r>
              <a:rPr lang="en-GB" sz="1600" dirty="0" err="1"/>
              <a:t>programa</a:t>
            </a:r>
            <a:r>
              <a:rPr lang="en-GB" sz="1600" dirty="0"/>
              <a:t>;  </a:t>
            </a:r>
            <a:endParaRPr lang="en-GB" sz="1600" dirty="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GB" sz="1600" dirty="0" err="1"/>
              <a:t>Pravica</a:t>
            </a:r>
            <a:r>
              <a:rPr lang="en-GB" sz="1600" dirty="0"/>
              <a:t> do </a:t>
            </a:r>
            <a:r>
              <a:rPr lang="en-GB" sz="1600" dirty="0" err="1"/>
              <a:t>pobude</a:t>
            </a:r>
            <a:r>
              <a:rPr lang="en-GB" sz="1600" dirty="0"/>
              <a:t>, </a:t>
            </a:r>
            <a:r>
              <a:rPr lang="en-GB" sz="1600" dirty="0" err="1"/>
              <a:t>tj</a:t>
            </a:r>
            <a:r>
              <a:rPr lang="en-GB" sz="1600" dirty="0"/>
              <a:t>. </a:t>
            </a:r>
            <a:r>
              <a:rPr lang="en-GB" sz="1600" dirty="0" err="1"/>
              <a:t>pravica</a:t>
            </a:r>
            <a:r>
              <a:rPr lang="en-GB" sz="1600" dirty="0"/>
              <a:t> do </a:t>
            </a:r>
            <a:r>
              <a:rPr lang="en-GB" sz="1600" dirty="0" err="1"/>
              <a:t>predlaganja</a:t>
            </a:r>
            <a:r>
              <a:rPr lang="en-GB" sz="1600" dirty="0"/>
              <a:t> </a:t>
            </a:r>
            <a:r>
              <a:rPr lang="en-GB" sz="1600" dirty="0" err="1"/>
              <a:t>vprašanj</a:t>
            </a:r>
            <a:r>
              <a:rPr lang="en-GB" sz="1600" dirty="0"/>
              <a:t> v </a:t>
            </a:r>
            <a:r>
              <a:rPr lang="en-GB" sz="1600" dirty="0" err="1"/>
              <a:t>zvezi</a:t>
            </a:r>
            <a:r>
              <a:rPr lang="en-GB" sz="1600" dirty="0"/>
              <a:t> z </a:t>
            </a:r>
            <a:r>
              <a:rPr lang="en-GB" sz="1600" dirty="0" err="1"/>
              <a:t>upravljanjem</a:t>
            </a:r>
            <a:r>
              <a:rPr lang="en-GB" sz="1600" dirty="0"/>
              <a:t> </a:t>
            </a:r>
            <a:r>
              <a:rPr lang="en-GB" sz="1600" dirty="0" err="1"/>
              <a:t>programa</a:t>
            </a:r>
            <a:r>
              <a:rPr lang="en-GB" sz="1600" dirty="0"/>
              <a:t>, </a:t>
            </a:r>
            <a:r>
              <a:rPr lang="en-GB" sz="1600" dirty="0" err="1"/>
              <a:t>pomembnih</a:t>
            </a:r>
            <a:r>
              <a:rPr lang="en-GB" sz="1600" dirty="0"/>
              <a:t> za </a:t>
            </a:r>
            <a:r>
              <a:rPr lang="en-GB" sz="1600" dirty="0" err="1"/>
              <a:t>partnerje</a:t>
            </a:r>
            <a:r>
              <a:rPr lang="en-GB" sz="1600" dirty="0"/>
              <a:t>, v </a:t>
            </a:r>
            <a:r>
              <a:rPr lang="en-GB" sz="1600" dirty="0" err="1"/>
              <a:t>obravnavo</a:t>
            </a:r>
            <a:r>
              <a:rPr lang="en-GB" sz="1600" dirty="0"/>
              <a:t> </a:t>
            </a:r>
            <a:r>
              <a:rPr lang="en-GB" sz="1600" dirty="0" err="1"/>
              <a:t>organom</a:t>
            </a:r>
            <a:r>
              <a:rPr lang="en-GB" sz="1600" dirty="0"/>
              <a:t>, </a:t>
            </a:r>
            <a:r>
              <a:rPr lang="en-GB" sz="1600" dirty="0" err="1"/>
              <a:t>odgovornim</a:t>
            </a:r>
            <a:r>
              <a:rPr lang="en-GB" sz="1600" dirty="0"/>
              <a:t> za </a:t>
            </a:r>
            <a:r>
              <a:rPr lang="en-GB" sz="1600" dirty="0" err="1"/>
              <a:t>izvajanje</a:t>
            </a:r>
            <a:r>
              <a:rPr lang="en-GB" sz="1600" dirty="0"/>
              <a:t> </a:t>
            </a:r>
            <a:r>
              <a:rPr lang="en-GB" sz="1600" dirty="0" err="1"/>
              <a:t>programa</a:t>
            </a:r>
            <a:r>
              <a:rPr lang="en-GB" sz="1600" dirty="0"/>
              <a:t>.</a:t>
            </a:r>
            <a:endParaRPr lang="en-GB" sz="1600" dirty="0">
              <a:cs typeface="Arial"/>
            </a:endParaRPr>
          </a:p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/>
              <a:t>Pravice</a:t>
            </a:r>
            <a:r>
              <a:rPr lang="it-IT" sz="4000" dirty="0"/>
              <a:t> in </a:t>
            </a:r>
            <a:r>
              <a:rPr lang="it-IT" sz="4000" dirty="0" err="1"/>
              <a:t>obveznosti</a:t>
            </a:r>
            <a:r>
              <a:rPr lang="it-IT" sz="4000" dirty="0"/>
              <a:t> </a:t>
            </a:r>
            <a:r>
              <a:rPr lang="it-IT" dirty="0" err="1"/>
              <a:t>članov</a:t>
            </a:r>
            <a:r>
              <a:rPr lang="it-IT" dirty="0"/>
              <a:t> 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7E8506-EC69-8C80-33C3-7784AFAFF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4546956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IE" sz="1800" dirty="0" err="1"/>
              <a:t>Glavne</a:t>
            </a:r>
            <a:r>
              <a:rPr lang="en-IE" sz="1800" dirty="0"/>
              <a:t> </a:t>
            </a:r>
            <a:r>
              <a:rPr lang="en-IE" sz="1800" dirty="0" err="1"/>
              <a:t>obveznosti</a:t>
            </a:r>
            <a:r>
              <a:rPr lang="en-IE" sz="1800" dirty="0"/>
              <a:t> </a:t>
            </a:r>
            <a:r>
              <a:rPr lang="en-IE" sz="1800" dirty="0" err="1"/>
              <a:t>partnerjev</a:t>
            </a:r>
            <a:r>
              <a:rPr lang="en-IE" sz="1800" dirty="0"/>
              <a:t>: </a:t>
            </a:r>
            <a:endParaRPr lang="en-IE" sz="180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600" dirty="0" err="1"/>
              <a:t>Sodelovanje</a:t>
            </a:r>
            <a:r>
              <a:rPr lang="en-IE" sz="1600" dirty="0"/>
              <a:t> </a:t>
            </a:r>
            <a:r>
              <a:rPr lang="en-IE" sz="1600" dirty="0" err="1"/>
              <a:t>na</a:t>
            </a:r>
            <a:r>
              <a:rPr lang="en-IE" sz="1600" dirty="0"/>
              <a:t> </a:t>
            </a:r>
            <a:r>
              <a:rPr lang="en-IE" sz="1600" dirty="0" err="1"/>
              <a:t>sestankih</a:t>
            </a:r>
            <a:r>
              <a:rPr lang="en-IE" sz="1600" dirty="0"/>
              <a:t> (</a:t>
            </a:r>
            <a:r>
              <a:rPr lang="en-IE" sz="1600" dirty="0" err="1"/>
              <a:t>obravnava</a:t>
            </a:r>
            <a:r>
              <a:rPr lang="en-IE" sz="1600" dirty="0"/>
              <a:t> in </a:t>
            </a:r>
            <a:r>
              <a:rPr lang="en-IE" sz="1600" dirty="0" err="1"/>
              <a:t>predložitev</a:t>
            </a:r>
            <a:r>
              <a:rPr lang="en-IE" sz="1600" dirty="0"/>
              <a:t> </a:t>
            </a:r>
            <a:r>
              <a:rPr lang="en-IE" sz="1600" dirty="0" err="1"/>
              <a:t>predlogov</a:t>
            </a:r>
            <a:r>
              <a:rPr lang="en-IE" sz="1600" dirty="0"/>
              <a:t> </a:t>
            </a:r>
            <a:r>
              <a:rPr lang="en-IE" sz="1600" dirty="0" err="1"/>
              <a:t>na</a:t>
            </a:r>
            <a:r>
              <a:rPr lang="en-IE" sz="1600" dirty="0"/>
              <a:t> </a:t>
            </a:r>
            <a:r>
              <a:rPr lang="en-IE" sz="1600" dirty="0" err="1"/>
              <a:t>dnevnem</a:t>
            </a:r>
            <a:r>
              <a:rPr lang="en-IE" sz="1600" dirty="0"/>
              <a:t> </a:t>
            </a:r>
            <a:r>
              <a:rPr lang="en-IE" sz="1600" dirty="0" err="1"/>
              <a:t>redu</a:t>
            </a:r>
            <a:r>
              <a:rPr lang="en-IE" sz="1600" dirty="0"/>
              <a:t> </a:t>
            </a:r>
            <a:r>
              <a:rPr lang="en-IE" sz="1600" dirty="0" err="1"/>
              <a:t>seje</a:t>
            </a:r>
            <a:r>
              <a:rPr lang="en-IE" sz="1600" dirty="0"/>
              <a:t> </a:t>
            </a:r>
            <a:r>
              <a:rPr lang="en-IE" sz="1600" dirty="0" err="1"/>
              <a:t>ministrske</a:t>
            </a:r>
            <a:r>
              <a:rPr lang="en-IE" sz="1600" dirty="0"/>
              <a:t> </a:t>
            </a:r>
            <a:r>
              <a:rPr lang="en-IE" sz="1600" dirty="0" err="1"/>
              <a:t>konference</a:t>
            </a:r>
            <a:r>
              <a:rPr lang="en-IE" sz="1600" dirty="0"/>
              <a:t>); </a:t>
            </a:r>
            <a:endParaRPr lang="en-IE" sz="1600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600" dirty="0" err="1"/>
              <a:t>Zastopa</a:t>
            </a:r>
            <a:r>
              <a:rPr lang="en-IE" sz="1600" dirty="0"/>
              <a:t> </a:t>
            </a:r>
            <a:r>
              <a:rPr lang="en-IE" sz="1600" dirty="0" err="1"/>
              <a:t>interese</a:t>
            </a:r>
            <a:r>
              <a:rPr lang="en-IE" sz="1600" dirty="0"/>
              <a:t> </a:t>
            </a:r>
            <a:r>
              <a:rPr lang="en-IE" sz="1600" dirty="0" err="1"/>
              <a:t>večine</a:t>
            </a:r>
            <a:r>
              <a:rPr lang="en-IE" sz="1600" dirty="0"/>
              <a:t> </a:t>
            </a:r>
            <a:r>
              <a:rPr lang="en-IE" sz="1600" dirty="0" err="1"/>
              <a:t>krovnih</a:t>
            </a:r>
            <a:r>
              <a:rPr lang="en-IE" sz="1600" dirty="0"/>
              <a:t> </a:t>
            </a:r>
            <a:r>
              <a:rPr lang="en-IE" sz="1600" dirty="0" err="1"/>
              <a:t>organizacij</a:t>
            </a:r>
            <a:r>
              <a:rPr lang="en-IE" sz="1600" dirty="0"/>
              <a:t>; </a:t>
            </a:r>
            <a:endParaRPr lang="en-IE" sz="1600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600" dirty="0"/>
              <a:t>Da </a:t>
            </a:r>
            <a:r>
              <a:rPr lang="en-IE" sz="1600" err="1"/>
              <a:t>izrazijo</a:t>
            </a:r>
            <a:r>
              <a:rPr lang="en-IE" sz="1600" dirty="0"/>
              <a:t> </a:t>
            </a:r>
            <a:r>
              <a:rPr lang="en-IE" sz="1600" err="1"/>
              <a:t>svoje</a:t>
            </a:r>
            <a:r>
              <a:rPr lang="en-IE" sz="1600" dirty="0"/>
              <a:t> </a:t>
            </a:r>
            <a:r>
              <a:rPr lang="en-IE" sz="1600" err="1"/>
              <a:t>mnenje</a:t>
            </a:r>
            <a:r>
              <a:rPr lang="en-IE" sz="1600" dirty="0"/>
              <a:t> in </a:t>
            </a:r>
            <a:r>
              <a:rPr lang="en-IE" sz="1600" err="1"/>
              <a:t>organom</a:t>
            </a:r>
            <a:r>
              <a:rPr lang="en-IE" sz="1600" dirty="0"/>
              <a:t>, ki </a:t>
            </a:r>
            <a:r>
              <a:rPr lang="en-IE" sz="1600" err="1"/>
              <a:t>upravljajo</a:t>
            </a:r>
            <a:r>
              <a:rPr lang="en-IE" sz="1600" dirty="0"/>
              <a:t> </a:t>
            </a:r>
            <a:r>
              <a:rPr lang="en-IE" sz="1600" err="1"/>
              <a:t>strukturne</a:t>
            </a:r>
            <a:r>
              <a:rPr lang="en-IE" sz="1600" dirty="0"/>
              <a:t> </a:t>
            </a:r>
            <a:r>
              <a:rPr lang="en-IE" sz="1600" err="1"/>
              <a:t>sklade</a:t>
            </a:r>
            <a:r>
              <a:rPr lang="en-IE" sz="1600" dirty="0"/>
              <a:t> EU, </a:t>
            </a:r>
            <a:r>
              <a:rPr lang="en-IE" sz="1600" err="1"/>
              <a:t>predložijo</a:t>
            </a:r>
            <a:r>
              <a:rPr lang="en-IE" sz="1600" dirty="0"/>
              <a:t> </a:t>
            </a:r>
            <a:r>
              <a:rPr lang="en-IE" sz="1600" err="1"/>
              <a:t>utemeljene</a:t>
            </a:r>
            <a:r>
              <a:rPr lang="en-IE" sz="1600" dirty="0"/>
              <a:t> </a:t>
            </a:r>
            <a:r>
              <a:rPr lang="en-IE" sz="1600" err="1"/>
              <a:t>predloge</a:t>
            </a:r>
            <a:r>
              <a:rPr lang="en-IE" sz="1600" dirty="0"/>
              <a:t> o </a:t>
            </a:r>
            <a:r>
              <a:rPr lang="en-IE" sz="1600" err="1"/>
              <a:t>učinkovitejšem</a:t>
            </a:r>
            <a:r>
              <a:rPr lang="en-IE" sz="1600" dirty="0"/>
              <a:t> </a:t>
            </a:r>
            <a:r>
              <a:rPr lang="en-IE" sz="1600" err="1"/>
              <a:t>upravljanju</a:t>
            </a:r>
            <a:r>
              <a:rPr lang="en-IE" sz="1600" dirty="0"/>
              <a:t> </a:t>
            </a:r>
            <a:r>
              <a:rPr lang="en-IE" sz="1600" err="1"/>
              <a:t>strukturnih</a:t>
            </a:r>
            <a:r>
              <a:rPr lang="en-IE" sz="1600" dirty="0"/>
              <a:t> </a:t>
            </a:r>
            <a:r>
              <a:rPr lang="en-IE" sz="1600" err="1"/>
              <a:t>skladov</a:t>
            </a:r>
            <a:r>
              <a:rPr lang="en-IE" sz="1600" dirty="0"/>
              <a:t> EU; </a:t>
            </a:r>
            <a:endParaRPr lang="en-IE" sz="1600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600" dirty="0"/>
              <a:t>So </a:t>
            </a:r>
            <a:r>
              <a:rPr lang="en-IE" sz="1600" err="1"/>
              <a:t>nepristranski</a:t>
            </a:r>
            <a:r>
              <a:rPr lang="en-IE" sz="1600" dirty="0"/>
              <a:t> in </a:t>
            </a:r>
            <a:r>
              <a:rPr lang="en-IE" sz="1600" err="1"/>
              <a:t>odgovorni</a:t>
            </a:r>
            <a:r>
              <a:rPr lang="en-IE" sz="1600" dirty="0"/>
              <a:t>; </a:t>
            </a:r>
            <a:endParaRPr lang="en-IE" sz="1600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600" err="1"/>
              <a:t>Izpolnjevanje</a:t>
            </a:r>
            <a:r>
              <a:rPr lang="en-IE" sz="1600" dirty="0"/>
              <a:t> </a:t>
            </a:r>
            <a:r>
              <a:rPr lang="en-IE" sz="1600" err="1"/>
              <a:t>obveznosti</a:t>
            </a:r>
            <a:r>
              <a:rPr lang="en-IE" sz="1600" dirty="0"/>
              <a:t> glede </a:t>
            </a:r>
            <a:r>
              <a:rPr lang="en-IE" sz="1600" err="1"/>
              <a:t>zaupnosti</a:t>
            </a:r>
            <a:r>
              <a:rPr lang="en-IE" sz="1600" dirty="0"/>
              <a:t>;  </a:t>
            </a:r>
            <a:endParaRPr lang="en-IE" sz="1600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600" err="1"/>
              <a:t>Sprejeti</a:t>
            </a:r>
            <a:r>
              <a:rPr lang="en-IE" sz="1600" dirty="0"/>
              <a:t> </a:t>
            </a:r>
            <a:r>
              <a:rPr lang="en-IE" sz="1600" err="1"/>
              <a:t>druge</a:t>
            </a:r>
            <a:r>
              <a:rPr lang="en-IE" sz="1600" dirty="0"/>
              <a:t> </a:t>
            </a:r>
            <a:r>
              <a:rPr lang="en-IE" sz="1600" err="1"/>
              <a:t>potrebne</a:t>
            </a:r>
            <a:r>
              <a:rPr lang="en-IE" sz="1600" dirty="0"/>
              <a:t> </a:t>
            </a:r>
            <a:r>
              <a:rPr lang="en-IE" sz="1600" err="1"/>
              <a:t>ukrepe</a:t>
            </a:r>
            <a:r>
              <a:rPr lang="en-IE" sz="1600" dirty="0"/>
              <a:t> za </a:t>
            </a:r>
            <a:r>
              <a:rPr lang="en-IE" sz="1600" err="1"/>
              <a:t>zagotovitev</a:t>
            </a:r>
            <a:r>
              <a:rPr lang="en-IE" sz="1600" dirty="0"/>
              <a:t> </a:t>
            </a:r>
            <a:r>
              <a:rPr lang="en-IE" sz="1600" err="1"/>
              <a:t>učinkovitega</a:t>
            </a:r>
            <a:r>
              <a:rPr lang="en-IE" sz="1600" dirty="0"/>
              <a:t> </a:t>
            </a:r>
            <a:r>
              <a:rPr lang="en-IE" sz="1600" err="1"/>
              <a:t>partnerstva</a:t>
            </a:r>
            <a:r>
              <a:rPr lang="en-IE" sz="1600" dirty="0"/>
              <a:t>.</a:t>
            </a:r>
            <a:endParaRPr lang="en-IE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60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111616"/>
          </a:xfrm>
        </p:spPr>
        <p:txBody>
          <a:bodyPr/>
          <a:lstStyle/>
          <a:p>
            <a:r>
              <a:rPr lang="en-GB" dirty="0" err="1">
                <a:cs typeface="Arial"/>
              </a:rPr>
              <a:t>Glavna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spročila</a:t>
            </a:r>
            <a:r>
              <a:rPr lang="en-GB" dirty="0">
                <a:cs typeface="Arial"/>
              </a:rPr>
              <a:t>, ki </a:t>
            </a:r>
            <a:r>
              <a:rPr lang="en-GB" dirty="0" err="1">
                <a:cs typeface="Arial"/>
              </a:rPr>
              <a:t>upamo</a:t>
            </a:r>
            <a:r>
              <a:rPr lang="en-GB" dirty="0">
                <a:cs typeface="Arial"/>
              </a:rPr>
              <a:t>, da </a:t>
            </a:r>
            <a:r>
              <a:rPr lang="en-GB" dirty="0" err="1">
                <a:cs typeface="Arial"/>
              </a:rPr>
              <a:t>jih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boste</a:t>
            </a:r>
            <a:r>
              <a:rPr lang="en-GB" dirty="0">
                <a:cs typeface="Arial"/>
              </a:rPr>
              <a:t> </a:t>
            </a:r>
            <a:r>
              <a:rPr lang="en-GB" dirty="0" err="1">
                <a:cs typeface="Arial"/>
              </a:rPr>
              <a:t>člani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odbora</a:t>
            </a:r>
            <a:r>
              <a:rPr lang="en-GB" dirty="0">
                <a:cs typeface="Arial"/>
              </a:rPr>
              <a:t> </a:t>
            </a:r>
            <a:r>
              <a:rPr lang="en-GB" dirty="0" err="1">
                <a:cs typeface="Arial"/>
              </a:rPr>
              <a:t>odnesli</a:t>
            </a:r>
            <a:r>
              <a:rPr lang="en-GB" dirty="0">
                <a:cs typeface="Arial"/>
              </a:rPr>
              <a:t> od </a:t>
            </a:r>
            <a:r>
              <a:rPr lang="en-GB" dirty="0" err="1">
                <a:cs typeface="Arial"/>
              </a:rPr>
              <a:t>te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predstavitve</a:t>
            </a:r>
            <a:r>
              <a:rPr lang="en-GB" dirty="0">
                <a:cs typeface="Arial"/>
              </a:rPr>
              <a:t> (1):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CFE857-9611-7A99-410A-C5A756D84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255" y="2410929"/>
            <a:ext cx="10501256" cy="44475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>
                <a:ea typeface="+mn-lt"/>
                <a:cs typeface="+mn-lt"/>
              </a:rPr>
              <a:t>Sodelovanje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članov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odbora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izvajanju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programa</a:t>
            </a:r>
            <a:r>
              <a:rPr lang="en-US" b="1" dirty="0">
                <a:ea typeface="+mn-lt"/>
                <a:cs typeface="+mn-lt"/>
              </a:rPr>
              <a:t> je </a:t>
            </a:r>
            <a:r>
              <a:rPr lang="en-US" b="1" dirty="0" err="1">
                <a:ea typeface="+mn-lt"/>
                <a:cs typeface="+mn-lt"/>
              </a:rPr>
              <a:t>ključ</a:t>
            </a:r>
            <a:r>
              <a:rPr lang="en-US" b="1" dirty="0">
                <a:ea typeface="+mn-lt"/>
                <a:cs typeface="+mn-lt"/>
              </a:rPr>
              <a:t> do </a:t>
            </a:r>
            <a:r>
              <a:rPr lang="en-US" b="1" dirty="0" err="1">
                <a:ea typeface="+mn-lt"/>
                <a:cs typeface="+mn-lt"/>
              </a:rPr>
              <a:t>uspeha</a:t>
            </a:r>
            <a:r>
              <a:rPr lang="en-US" b="1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Vaše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dejavno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sodelovanje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delu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Odbora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ključnega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pomena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/>
            </a:endParaRPr>
          </a:p>
          <a:p>
            <a:r>
              <a:rPr lang="en-US" dirty="0" err="1">
                <a:ea typeface="+mn-lt"/>
                <a:cs typeface="+mn-lt"/>
              </a:rPr>
              <a:t>Člani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odbora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ste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bili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izbrani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podlagi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vaših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zaslug</a:t>
            </a:r>
            <a:r>
              <a:rPr lang="en-US" b="1" dirty="0">
                <a:ea typeface="+mn-lt"/>
                <a:cs typeface="+mn-lt"/>
              </a:rPr>
              <a:t> in </a:t>
            </a:r>
            <a:r>
              <a:rPr lang="en-US" b="1" dirty="0" err="1">
                <a:ea typeface="+mn-lt"/>
                <a:cs typeface="+mn-lt"/>
              </a:rPr>
              <a:t>strokovnega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znanja</a:t>
            </a:r>
            <a:r>
              <a:rPr lang="en-US" b="1" dirty="0">
                <a:ea typeface="+mn-lt"/>
                <a:cs typeface="+mn-lt"/>
              </a:rPr>
              <a:t> z </a:t>
            </a:r>
            <a:r>
              <a:rPr lang="en-US" b="1" dirty="0" err="1">
                <a:ea typeface="+mn-lt"/>
                <a:cs typeface="+mn-lt"/>
              </a:rPr>
              <a:t>različnih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področij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politike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r>
              <a:rPr lang="en-US" dirty="0" err="1">
                <a:ea typeface="+mn-lt"/>
                <a:cs typeface="+mn-lt"/>
              </a:rPr>
              <a:t>Vaš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prispevek</a:t>
            </a:r>
            <a:r>
              <a:rPr lang="en-US" dirty="0">
                <a:ea typeface="+mn-lt"/>
                <a:cs typeface="+mn-lt"/>
              </a:rPr>
              <a:t> in </a:t>
            </a:r>
            <a:r>
              <a:rPr lang="en-US" dirty="0" err="1">
                <a:ea typeface="+mn-lt"/>
                <a:cs typeface="+mn-lt"/>
              </a:rPr>
              <a:t>predloge</a:t>
            </a:r>
            <a:r>
              <a:rPr lang="en-US" dirty="0">
                <a:ea typeface="+mn-lt"/>
                <a:cs typeface="+mn-lt"/>
              </a:rPr>
              <a:t> je </a:t>
            </a:r>
            <a:r>
              <a:rPr lang="en-US" dirty="0" err="1">
                <a:ea typeface="+mn-lt"/>
                <a:cs typeface="+mn-lt"/>
              </a:rPr>
              <a:t>potrebno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obravnavati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dodano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vrednost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čim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večji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učinek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ukrepov</a:t>
            </a:r>
            <a:r>
              <a:rPr lang="en-US" dirty="0">
                <a:ea typeface="+mn-lt"/>
                <a:cs typeface="+mn-lt"/>
              </a:rPr>
              <a:t>, ki </a:t>
            </a:r>
            <a:r>
              <a:rPr lang="en-US" dirty="0" err="1">
                <a:ea typeface="+mn-lt"/>
                <a:cs typeface="+mn-lt"/>
              </a:rPr>
              <a:t>jih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financira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kohezijska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politika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461E13-F6E9-BF4B-2A88-336AE450D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633" y="2035452"/>
            <a:ext cx="10849739" cy="46242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342900">
              <a:spcAft>
                <a:spcPts val="800"/>
              </a:spcAft>
            </a:pPr>
            <a:r>
              <a:rPr lang="en-US" dirty="0" err="1">
                <a:cs typeface="Arial"/>
              </a:rPr>
              <a:t>Člani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odbora</a:t>
            </a:r>
            <a:r>
              <a:rPr lang="en-US" dirty="0">
                <a:cs typeface="Arial"/>
              </a:rPr>
              <a:t> bi </a:t>
            </a:r>
            <a:r>
              <a:rPr lang="en-US" dirty="0" err="1">
                <a:cs typeface="Arial"/>
              </a:rPr>
              <a:t>morali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biti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vključeni</a:t>
            </a:r>
            <a:r>
              <a:rPr lang="en-US" dirty="0">
                <a:cs typeface="Arial"/>
              </a:rPr>
              <a:t> v </a:t>
            </a:r>
            <a:r>
              <a:rPr lang="en-US" dirty="0" err="1">
                <a:cs typeface="Arial"/>
              </a:rPr>
              <a:t>razpravo</a:t>
            </a:r>
            <a:r>
              <a:rPr lang="en-US" dirty="0">
                <a:cs typeface="Arial"/>
              </a:rPr>
              <a:t> v </a:t>
            </a:r>
            <a:r>
              <a:rPr lang="en-US" dirty="0" err="1">
                <a:cs typeface="Arial"/>
              </a:rPr>
              <a:t>celotnem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ciklu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upravljanjaprograma</a:t>
            </a:r>
            <a:r>
              <a:rPr lang="en-US" dirty="0">
                <a:cs typeface="Arial"/>
              </a:rPr>
              <a:t>, od </a:t>
            </a:r>
            <a:r>
              <a:rPr lang="en-US" dirty="0" err="1">
                <a:cs typeface="Arial"/>
              </a:rPr>
              <a:t>zasnove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razpisov</a:t>
            </a:r>
            <a:r>
              <a:rPr lang="en-US" dirty="0">
                <a:cs typeface="Arial"/>
              </a:rPr>
              <a:t> do </a:t>
            </a:r>
            <a:r>
              <a:rPr lang="en-US" dirty="0" err="1">
                <a:cs typeface="Arial"/>
              </a:rPr>
              <a:t>ocene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programa</a:t>
            </a:r>
            <a:r>
              <a:rPr lang="en-US" dirty="0">
                <a:cs typeface="Arial"/>
              </a:rPr>
              <a:t>, </a:t>
            </a:r>
            <a:r>
              <a:rPr lang="en-US" dirty="0" err="1">
                <a:cs typeface="Arial"/>
              </a:rPr>
              <a:t>vključno</a:t>
            </a:r>
            <a:r>
              <a:rPr lang="en-US" dirty="0">
                <a:cs typeface="Arial"/>
              </a:rPr>
              <a:t> z </a:t>
            </a:r>
            <a:r>
              <a:rPr lang="en-US" dirty="0" err="1">
                <a:cs typeface="Arial"/>
              </a:rPr>
              <a:t>rednim</a:t>
            </a:r>
            <a:r>
              <a:rPr lang="en-US" dirty="0">
                <a:cs typeface="Arial"/>
              </a:rPr>
              <a:t>      </a:t>
            </a:r>
            <a:r>
              <a:rPr lang="en-US" dirty="0" err="1">
                <a:cs typeface="Arial"/>
              </a:rPr>
              <a:t>razmislekom</a:t>
            </a:r>
            <a:r>
              <a:rPr lang="en-US" dirty="0">
                <a:cs typeface="Arial"/>
              </a:rPr>
              <a:t> o </a:t>
            </a:r>
            <a:r>
              <a:rPr lang="en-US" dirty="0" err="1">
                <a:cs typeface="Arial"/>
              </a:rPr>
              <a:t>učinkovitosti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programa</a:t>
            </a:r>
            <a:r>
              <a:rPr lang="en-US" dirty="0">
                <a:cs typeface="Arial"/>
              </a:rPr>
              <a:t>. </a:t>
            </a:r>
          </a:p>
          <a:p>
            <a:pPr marL="571500" indent="-342900">
              <a:spcAft>
                <a:spcPts val="800"/>
              </a:spcAft>
            </a:pPr>
            <a:endParaRPr lang="en-US" dirty="0">
              <a:cs typeface="Arial"/>
            </a:endParaRPr>
          </a:p>
          <a:p>
            <a:pPr marL="571500" indent="-342900">
              <a:spcAft>
                <a:spcPts val="800"/>
              </a:spcAft>
            </a:pPr>
            <a:r>
              <a:rPr lang="en-US" dirty="0" err="1">
                <a:cs typeface="Arial"/>
              </a:rPr>
              <a:t>Posredovanje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informacij</a:t>
            </a:r>
            <a:r>
              <a:rPr lang="en-US" dirty="0">
                <a:cs typeface="Arial"/>
              </a:rPr>
              <a:t> o </a:t>
            </a:r>
            <a:r>
              <a:rPr lang="en-US" dirty="0" err="1">
                <a:cs typeface="Arial"/>
              </a:rPr>
              <a:t>prilo</a:t>
            </a:r>
            <a:r>
              <a:rPr lang="en-GB" sz="2400" dirty="0"/>
              <a:t>ž</a:t>
            </a:r>
            <a:r>
              <a:rPr lang="en-US" dirty="0" err="1">
                <a:cs typeface="Arial"/>
              </a:rPr>
              <a:t>nostih</a:t>
            </a:r>
            <a:r>
              <a:rPr lang="en-US" dirty="0">
                <a:cs typeface="Arial"/>
              </a:rPr>
              <a:t> za </a:t>
            </a:r>
            <a:r>
              <a:rPr lang="en-US" dirty="0" err="1">
                <a:cs typeface="Arial"/>
              </a:rPr>
              <a:t>sofinanciranje</a:t>
            </a:r>
            <a:r>
              <a:rPr lang="en-US" dirty="0">
                <a:cs typeface="Arial"/>
              </a:rPr>
              <a:t> in </a:t>
            </a:r>
            <a:r>
              <a:rPr lang="en-US" dirty="0" err="1">
                <a:cs typeface="Arial"/>
              </a:rPr>
              <a:t>sporočanje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rezultatov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sta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ključnega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pomena</a:t>
            </a:r>
            <a:r>
              <a:rPr lang="en-US" dirty="0">
                <a:cs typeface="Arial"/>
              </a:rPr>
              <a:t> za </a:t>
            </a:r>
            <a:r>
              <a:rPr lang="en-US" dirty="0" err="1">
                <a:cs typeface="Arial"/>
              </a:rPr>
              <a:t>uspeh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naše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politike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zato</a:t>
            </a:r>
            <a:r>
              <a:rPr lang="en-US" dirty="0">
                <a:cs typeface="Arial"/>
              </a:rPr>
              <a:t> je </a:t>
            </a:r>
            <a:r>
              <a:rPr lang="en-US" b="1" dirty="0" err="1">
                <a:cs typeface="Arial"/>
              </a:rPr>
              <a:t>bistven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tudi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vaš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prispevek</a:t>
            </a:r>
            <a:r>
              <a:rPr lang="en-US" b="1" dirty="0">
                <a:cs typeface="Arial"/>
              </a:rPr>
              <a:t> h </a:t>
            </a:r>
            <a:r>
              <a:rPr lang="en-US" b="1" dirty="0" err="1">
                <a:cs typeface="Arial"/>
              </a:rPr>
              <a:t>komunikacijski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strategiji</a:t>
            </a:r>
            <a:r>
              <a:rPr lang="en-US" dirty="0">
                <a:cs typeface="Arial"/>
              </a:rPr>
              <a:t>. </a:t>
            </a:r>
          </a:p>
          <a:p>
            <a:pPr marL="571500" indent="-342900">
              <a:spcAft>
                <a:spcPts val="800"/>
              </a:spcAft>
            </a:pPr>
            <a:endParaRPr lang="en-US" dirty="0">
              <a:cs typeface="Arial"/>
            </a:endParaRPr>
          </a:p>
          <a:p>
            <a:pPr marL="571500" indent="-342900">
              <a:spcAft>
                <a:spcPts val="800"/>
              </a:spcAft>
            </a:pPr>
            <a:r>
              <a:rPr lang="en-US" dirty="0" err="1">
                <a:cs typeface="Arial"/>
              </a:rPr>
              <a:t>Bodite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ustvarjalni</a:t>
            </a:r>
            <a:r>
              <a:rPr lang="en-US" dirty="0">
                <a:cs typeface="Arial"/>
              </a:rPr>
              <a:t>, ne </a:t>
            </a:r>
            <a:r>
              <a:rPr lang="en-US" dirty="0" err="1">
                <a:cs typeface="Arial"/>
              </a:rPr>
              <a:t>bodite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srame</a:t>
            </a:r>
            <a:r>
              <a:rPr lang="en-GB" sz="2400"/>
              <a:t>ž</a:t>
            </a:r>
            <a:r>
              <a:rPr lang="en-US">
                <a:cs typeface="Arial"/>
              </a:rPr>
              <a:t>ljivi</a:t>
            </a:r>
            <a:r>
              <a:rPr lang="en-US" dirty="0">
                <a:cs typeface="Arial"/>
              </a:rPr>
              <a:t>, </a:t>
            </a:r>
            <a:r>
              <a:rPr lang="en-US" dirty="0" err="1">
                <a:cs typeface="Arial"/>
              </a:rPr>
              <a:t>razmišljajte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zunaj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okvira</a:t>
            </a:r>
            <a:r>
              <a:rPr lang="en-US" dirty="0">
                <a:cs typeface="Arial"/>
              </a:rPr>
              <a:t> in </a:t>
            </a:r>
            <a:r>
              <a:rPr lang="en-US" b="1" dirty="0" err="1">
                <a:cs typeface="Arial"/>
              </a:rPr>
              <a:t>redno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podajajte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predloge</a:t>
            </a:r>
            <a:r>
              <a:rPr lang="en-US" b="1" dirty="0">
                <a:cs typeface="Arial"/>
              </a:rPr>
              <a:t> o </a:t>
            </a:r>
            <a:r>
              <a:rPr lang="en-US" b="1" dirty="0" err="1">
                <a:cs typeface="Arial"/>
              </a:rPr>
              <a:t>tem</a:t>
            </a:r>
            <a:r>
              <a:rPr lang="en-US" b="1" dirty="0">
                <a:cs typeface="Arial"/>
              </a:rPr>
              <a:t>, </a:t>
            </a:r>
            <a:r>
              <a:rPr lang="en-US" b="1" dirty="0" err="1">
                <a:cs typeface="Arial"/>
              </a:rPr>
              <a:t>kako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izboljšati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izvajanje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programa</a:t>
            </a:r>
            <a:r>
              <a:rPr lang="en-US" b="1" dirty="0">
                <a:cs typeface="Arial"/>
              </a:rPr>
              <a:t>.</a:t>
            </a:r>
            <a:r>
              <a:rPr lang="en-US" dirty="0">
                <a:cs typeface="Arial"/>
              </a:rPr>
              <a:t> </a:t>
            </a:r>
            <a:endParaRPr lang="en-US" dirty="0"/>
          </a:p>
          <a:p>
            <a:endParaRPr lang="en-US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B710F-F514-295D-3E22-EB27F6A9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776270"/>
          </a:xfrm>
        </p:spPr>
        <p:txBody>
          <a:bodyPr/>
          <a:lstStyle/>
          <a:p>
            <a:r>
              <a:rPr lang="en-US" dirty="0" err="1">
                <a:cs typeface="Arial"/>
              </a:rPr>
              <a:t>Glavna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spročila</a:t>
            </a:r>
            <a:r>
              <a:rPr lang="en-US" dirty="0">
                <a:cs typeface="Arial"/>
              </a:rPr>
              <a:t>, ki </a:t>
            </a:r>
            <a:r>
              <a:rPr lang="en-US" dirty="0" err="1">
                <a:cs typeface="Arial"/>
              </a:rPr>
              <a:t>upamo</a:t>
            </a:r>
            <a:r>
              <a:rPr lang="en-US" dirty="0">
                <a:cs typeface="Arial"/>
              </a:rPr>
              <a:t>, da </a:t>
            </a:r>
            <a:r>
              <a:rPr lang="en-US" dirty="0" err="1">
                <a:cs typeface="Arial"/>
              </a:rPr>
              <a:t>jih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boste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člani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odbora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odnesli</a:t>
            </a:r>
            <a:r>
              <a:rPr lang="en-US" dirty="0">
                <a:cs typeface="Arial"/>
              </a:rPr>
              <a:t> od </a:t>
            </a:r>
            <a:r>
              <a:rPr lang="en-US" dirty="0" err="1">
                <a:cs typeface="Arial"/>
              </a:rPr>
              <a:t>te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predstavitve</a:t>
            </a:r>
            <a:r>
              <a:rPr lang="en-US" dirty="0">
                <a:cs typeface="Arial"/>
              </a:rPr>
              <a:t> (2):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13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CD7FC-AD4C-3F23-F4AD-B71E29D41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836" y="1934833"/>
            <a:ext cx="10511790" cy="46132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>
                <a:cs typeface="Arial"/>
              </a:rPr>
              <a:t>Programske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spremembe</a:t>
            </a:r>
            <a:r>
              <a:rPr lang="en-US" b="1" dirty="0">
                <a:cs typeface="Arial"/>
              </a:rPr>
              <a:t> so </a:t>
            </a:r>
            <a:r>
              <a:rPr lang="en-US" b="1" dirty="0" err="1">
                <a:cs typeface="Arial"/>
              </a:rPr>
              <a:t>mogo</a:t>
            </a:r>
            <a:r>
              <a:rPr lang="en-US" b="1" dirty="0" err="1">
                <a:ea typeface="+mn-lt"/>
                <a:cs typeface="+mn-lt"/>
              </a:rPr>
              <a:t>č</a:t>
            </a:r>
            <a:r>
              <a:rPr lang="en-US" b="1" dirty="0" err="1">
                <a:cs typeface="Arial"/>
              </a:rPr>
              <a:t>e</a:t>
            </a:r>
            <a:r>
              <a:rPr lang="en-US" dirty="0">
                <a:cs typeface="Arial"/>
              </a:rPr>
              <a:t> in so  v </a:t>
            </a:r>
            <a:r>
              <a:rPr lang="en-US" dirty="0" err="1">
                <a:cs typeface="Arial"/>
              </a:rPr>
              <a:t>obdobju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izvajanja</a:t>
            </a:r>
            <a:r>
              <a:rPr lang="en-US" dirty="0">
                <a:cs typeface="Arial"/>
              </a:rPr>
              <a:t> dobra      </a:t>
            </a:r>
            <a:r>
              <a:rPr lang="en-US" dirty="0" err="1">
                <a:cs typeface="Arial"/>
              </a:rPr>
              <a:t>priložnost</a:t>
            </a:r>
            <a:r>
              <a:rPr lang="en-US" dirty="0">
                <a:cs typeface="Arial"/>
              </a:rPr>
              <a:t> za </a:t>
            </a:r>
            <a:r>
              <a:rPr lang="en-US" dirty="0" err="1">
                <a:cs typeface="Arial"/>
              </a:rPr>
              <a:t>pregled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celotnega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programa</a:t>
            </a:r>
            <a:r>
              <a:rPr lang="en-US" dirty="0">
                <a:cs typeface="Arial"/>
              </a:rPr>
              <a:t> in po </a:t>
            </a:r>
            <a:r>
              <a:rPr lang="en-US" dirty="0" err="1">
                <a:cs typeface="Arial"/>
              </a:rPr>
              <a:t>potrebi</a:t>
            </a:r>
            <a:r>
              <a:rPr lang="en-US" dirty="0">
                <a:cs typeface="Arial"/>
              </a:rPr>
              <a:t> za </a:t>
            </a:r>
            <a:r>
              <a:rPr lang="en-US" b="1" dirty="0" err="1">
                <a:cs typeface="Arial"/>
              </a:rPr>
              <a:t>predloge</a:t>
            </a:r>
            <a:r>
              <a:rPr lang="en-US" b="1" dirty="0">
                <a:cs typeface="Arial"/>
              </a:rPr>
              <a:t> za      </a:t>
            </a:r>
            <a:r>
              <a:rPr lang="en-US" b="1" dirty="0" err="1">
                <a:cs typeface="Arial"/>
              </a:rPr>
              <a:t>izboljšave</a:t>
            </a:r>
            <a:r>
              <a:rPr lang="en-US" dirty="0">
                <a:cs typeface="Arial"/>
              </a:rPr>
              <a:t>. </a:t>
            </a:r>
            <a:endParaRPr lang="en-US" dirty="0"/>
          </a:p>
          <a:p>
            <a:r>
              <a:rPr lang="en-US" dirty="0" err="1">
                <a:cs typeface="Arial"/>
              </a:rPr>
              <a:t>Poslovnik</a:t>
            </a:r>
            <a:r>
              <a:rPr lang="en-US" dirty="0">
                <a:cs typeface="Arial"/>
              </a:rPr>
              <a:t> mora </a:t>
            </a:r>
            <a:r>
              <a:rPr lang="en-US" dirty="0" err="1">
                <a:cs typeface="Arial"/>
              </a:rPr>
              <a:t>zagotoviti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ustrezne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operativne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ureditve</a:t>
            </a:r>
            <a:r>
              <a:rPr lang="en-US" dirty="0">
                <a:cs typeface="Arial"/>
              </a:rPr>
              <a:t> za </a:t>
            </a:r>
            <a:r>
              <a:rPr lang="en-US" dirty="0" err="1">
                <a:cs typeface="Arial"/>
              </a:rPr>
              <a:t>spodbujanje</a:t>
            </a:r>
            <a:r>
              <a:rPr lang="en-US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vključevanja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predlogov</a:t>
            </a:r>
            <a:r>
              <a:rPr lang="en-US" b="1" dirty="0">
                <a:cs typeface="Arial"/>
              </a:rPr>
              <a:t> v </a:t>
            </a:r>
            <a:r>
              <a:rPr lang="en-US" b="1" dirty="0" err="1">
                <a:cs typeface="Arial"/>
              </a:rPr>
              <a:t>razprave</a:t>
            </a:r>
            <a:r>
              <a:rPr lang="en-US" dirty="0">
                <a:cs typeface="Arial"/>
              </a:rPr>
              <a:t>.</a:t>
            </a:r>
            <a:endParaRPr lang="en-US" dirty="0"/>
          </a:p>
          <a:p>
            <a:endParaRPr lang="en-US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50CD31-0346-AE16-0781-1AF25F2A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-3053"/>
            <a:ext cx="10515600" cy="1941921"/>
          </a:xfrm>
        </p:spPr>
        <p:txBody>
          <a:bodyPr/>
          <a:lstStyle/>
          <a:p>
            <a:r>
              <a:rPr lang="en-US" err="1">
                <a:cs typeface="Arial"/>
              </a:rPr>
              <a:t>Glavna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spročila</a:t>
            </a:r>
            <a:r>
              <a:rPr lang="en-US">
                <a:cs typeface="Arial"/>
              </a:rPr>
              <a:t>, ki </a:t>
            </a:r>
            <a:r>
              <a:rPr lang="en-US" err="1">
                <a:cs typeface="Arial"/>
              </a:rPr>
              <a:t>upamo</a:t>
            </a:r>
            <a:r>
              <a:rPr lang="en-US">
                <a:cs typeface="Arial"/>
              </a:rPr>
              <a:t>, a </a:t>
            </a:r>
            <a:r>
              <a:rPr lang="en-US" err="1">
                <a:cs typeface="Arial"/>
              </a:rPr>
              <a:t>jih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boste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člani</a:t>
            </a:r>
            <a:r>
              <a:rPr lang="en-US">
                <a:cs typeface="Arial"/>
              </a:rPr>
              <a:t> </a:t>
            </a:r>
            <a:br>
              <a:rPr lang="en-US">
                <a:cs typeface="Arial"/>
              </a:rPr>
            </a:br>
            <a:r>
              <a:rPr lang="en-US" err="1">
                <a:cs typeface="Arial"/>
              </a:rPr>
              <a:t>odbora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odnesli</a:t>
            </a:r>
            <a:r>
              <a:rPr lang="en-US">
                <a:cs typeface="Arial"/>
              </a:rPr>
              <a:t> od </a:t>
            </a:r>
            <a:r>
              <a:rPr lang="en-US" err="1">
                <a:cs typeface="Arial"/>
              </a:rPr>
              <a:t>te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predstavitve</a:t>
            </a:r>
            <a:r>
              <a:rPr lang="en-US">
                <a:cs typeface="Arial"/>
              </a:rPr>
              <a:t> (3):</a:t>
            </a:r>
          </a:p>
          <a:p>
            <a:endParaRPr lang="en-US">
              <a:cs typeface="Arial"/>
            </a:endParaRPr>
          </a:p>
        </p:txBody>
      </p:sp>
      <p:pic>
        <p:nvPicPr>
          <p:cNvPr id="3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97D52915-5E1E-3CB8-131B-C5EA41BFA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0727" y="3954311"/>
            <a:ext cx="2857500" cy="2657475"/>
          </a:xfrm>
        </p:spPr>
      </p:pic>
    </p:spTree>
    <p:extLst>
      <p:ext uri="{BB962C8B-B14F-4D97-AF65-F5344CB8AC3E}">
        <p14:creationId xmlns:p14="http://schemas.microsoft.com/office/powerpoint/2010/main" val="276640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C6C0934-627F-EE28-7076-8CE888218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5431" y="39977"/>
            <a:ext cx="12149400" cy="6710691"/>
          </a:xfrm>
        </p:spPr>
      </p:pic>
    </p:spTree>
    <p:extLst>
      <p:ext uri="{BB962C8B-B14F-4D97-AF65-F5344CB8AC3E}">
        <p14:creationId xmlns:p14="http://schemas.microsoft.com/office/powerpoint/2010/main" val="30639845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BC8C38-2067-10C0-7A75-A955FEB4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Percepcija</a:t>
            </a:r>
            <a:r>
              <a:rPr lang="en-US" dirty="0">
                <a:cs typeface="Arial"/>
              </a:rPr>
              <a:t> EU v </a:t>
            </a:r>
            <a:r>
              <a:rPr lang="en-US" dirty="0" err="1">
                <a:cs typeface="Arial"/>
              </a:rPr>
              <a:t>Sloveniji</a:t>
            </a:r>
            <a:r>
              <a:rPr lang="en-US" dirty="0">
                <a:cs typeface="Arial"/>
              </a:rPr>
              <a:t> 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297D4C0-34C7-95CE-28E8-B7AA71CA288F}"/>
              </a:ext>
            </a:extLst>
          </p:cNvPr>
          <p:cNvSpPr>
            <a:spLocks noGrp="1"/>
          </p:cNvSpPr>
          <p:nvPr/>
        </p:nvSpPr>
        <p:spPr>
          <a:xfrm>
            <a:off x="971360" y="2006339"/>
            <a:ext cx="10891840" cy="4297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Slovenija je v </a:t>
            </a:r>
            <a:r>
              <a:rPr lang="en-GB" dirty="0" err="1"/>
              <a:t>sedmerici</a:t>
            </a:r>
            <a:r>
              <a:rPr lang="en-GB" dirty="0"/>
              <a:t> </a:t>
            </a:r>
            <a:r>
              <a:rPr lang="en-GB" dirty="0" err="1"/>
              <a:t>držav</a:t>
            </a:r>
            <a:r>
              <a:rPr lang="en-GB" dirty="0"/>
              <a:t> </a:t>
            </a:r>
            <a:r>
              <a:rPr lang="en-GB" b="1" dirty="0"/>
              <a:t>z </a:t>
            </a:r>
            <a:r>
              <a:rPr lang="en-GB" b="1" dirty="0" err="1"/>
              <a:t>najnižjim</a:t>
            </a:r>
            <a:r>
              <a:rPr lang="en-GB" b="1" dirty="0"/>
              <a:t> % </a:t>
            </a:r>
            <a:r>
              <a:rPr lang="en-GB" b="1" dirty="0" err="1"/>
              <a:t>zelo</a:t>
            </a:r>
            <a:r>
              <a:rPr lang="en-GB" b="1" dirty="0"/>
              <a:t> </a:t>
            </a:r>
            <a:r>
              <a:rPr lang="en-GB" b="1" dirty="0" err="1"/>
              <a:t>pozitivnega</a:t>
            </a:r>
            <a:r>
              <a:rPr lang="en-GB" b="1" dirty="0"/>
              <a:t> </a:t>
            </a:r>
            <a:r>
              <a:rPr lang="en-GB" b="1" dirty="0" err="1"/>
              <a:t>mnenja</a:t>
            </a:r>
            <a:r>
              <a:rPr lang="en-GB" dirty="0"/>
              <a:t> o EU (Eurobarometer).</a:t>
            </a:r>
            <a:endParaRPr lang="en-GB" dirty="0">
              <a:cs typeface="Arial"/>
            </a:endParaRPr>
          </a:p>
          <a:p>
            <a:pPr>
              <a:spcAft>
                <a:spcPts val="600"/>
              </a:spcAft>
            </a:pPr>
            <a:endParaRPr lang="en-GB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dirty="0" err="1"/>
              <a:t>Sredstva</a:t>
            </a:r>
            <a:r>
              <a:rPr lang="en-GB" dirty="0"/>
              <a:t> </a:t>
            </a:r>
            <a:r>
              <a:rPr lang="en-GB" dirty="0" err="1"/>
              <a:t>kohezijske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,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najve</a:t>
            </a:r>
            <a:r>
              <a:rPr lang="en-GB" sz="2400" dirty="0" err="1"/>
              <a:t>č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naložbeno</a:t>
            </a:r>
            <a:r>
              <a:rPr lang="en-GB" dirty="0"/>
              <a:t> </a:t>
            </a:r>
            <a:r>
              <a:rPr lang="en-GB" dirty="0" err="1"/>
              <a:t>podrocje</a:t>
            </a:r>
            <a:r>
              <a:rPr lang="en-GB" dirty="0"/>
              <a:t> EU, </a:t>
            </a:r>
            <a:r>
              <a:rPr lang="en-GB" dirty="0" err="1"/>
              <a:t>mo</a:t>
            </a:r>
            <a:r>
              <a:rPr lang="en-GB" sz="2400" dirty="0" err="1"/>
              <a:t>č</a:t>
            </a:r>
            <a:r>
              <a:rPr lang="en-GB" dirty="0" err="1"/>
              <a:t>no</a:t>
            </a:r>
            <a:r>
              <a:rPr lang="en-GB" dirty="0"/>
              <a:t> </a:t>
            </a:r>
            <a:r>
              <a:rPr lang="en-GB" b="1" dirty="0" err="1"/>
              <a:t>vplivajo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javno</a:t>
            </a:r>
            <a:r>
              <a:rPr lang="en-GB" b="1" dirty="0"/>
              <a:t> </a:t>
            </a:r>
            <a:r>
              <a:rPr lang="en-GB" b="1" dirty="0" err="1"/>
              <a:t>mnenje</a:t>
            </a:r>
            <a:r>
              <a:rPr lang="en-GB" dirty="0"/>
              <a:t> v </a:t>
            </a:r>
            <a:r>
              <a:rPr lang="en-GB" dirty="0" err="1"/>
              <a:t>državah</a:t>
            </a:r>
            <a:r>
              <a:rPr lang="en-GB" dirty="0"/>
              <a:t> </a:t>
            </a:r>
            <a:r>
              <a:rPr lang="en-GB" sz="2400" dirty="0" err="1"/>
              <a:t>č</a:t>
            </a:r>
            <a:r>
              <a:rPr lang="en-GB" dirty="0" err="1"/>
              <a:t>lanicah</a:t>
            </a:r>
            <a:r>
              <a:rPr lang="en-GB" dirty="0"/>
              <a:t>.</a:t>
            </a:r>
            <a:endParaRPr lang="en-GB" dirty="0"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n-GB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dirty="0" err="1"/>
              <a:t>Investicije</a:t>
            </a:r>
            <a:r>
              <a:rPr lang="en-GB" dirty="0"/>
              <a:t> </a:t>
            </a:r>
            <a:r>
              <a:rPr lang="en-GB" dirty="0" err="1"/>
              <a:t>najbližje</a:t>
            </a:r>
            <a:r>
              <a:rPr lang="en-GB" dirty="0"/>
              <a:t> </a:t>
            </a:r>
            <a:r>
              <a:rPr lang="en-GB" dirty="0" err="1"/>
              <a:t>državljanom</a:t>
            </a:r>
            <a:r>
              <a:rPr lang="en-GB" dirty="0"/>
              <a:t>, ki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vidijo</a:t>
            </a:r>
            <a:r>
              <a:rPr lang="en-GB" dirty="0"/>
              <a:t> v </a:t>
            </a:r>
            <a:r>
              <a:rPr lang="en-GB" dirty="0" err="1"/>
              <a:t>svojem</a:t>
            </a:r>
            <a:r>
              <a:rPr lang="en-GB" dirty="0"/>
              <a:t> </a:t>
            </a:r>
            <a:r>
              <a:rPr lang="en-GB" dirty="0" err="1"/>
              <a:t>lokalnem</a:t>
            </a:r>
            <a:r>
              <a:rPr lang="en-GB" dirty="0"/>
              <a:t> </a:t>
            </a:r>
            <a:r>
              <a:rPr lang="en-GB" dirty="0" err="1"/>
              <a:t>okolju</a:t>
            </a:r>
            <a:r>
              <a:rPr lang="en-GB" dirty="0"/>
              <a:t>.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8884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822980"/>
          </a:xfrm>
        </p:spPr>
        <p:txBody>
          <a:bodyPr/>
          <a:lstStyle/>
          <a:p>
            <a:r>
              <a:rPr lang="en-GB" dirty="0" err="1">
                <a:cs typeface="Arial"/>
              </a:rPr>
              <a:t>Vaš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prispevek</a:t>
            </a:r>
            <a:r>
              <a:rPr lang="en-GB" dirty="0">
                <a:cs typeface="Arial"/>
              </a:rPr>
              <a:t> je </a:t>
            </a:r>
            <a:r>
              <a:rPr lang="en-GB" dirty="0" err="1">
                <a:cs typeface="Arial"/>
              </a:rPr>
              <a:t>pomemben</a:t>
            </a:r>
            <a:r>
              <a:rPr lang="en-GB" dirty="0">
                <a:cs typeface="Arial"/>
              </a:rPr>
              <a:t>!</a:t>
            </a:r>
          </a:p>
        </p:txBody>
      </p:sp>
      <p:pic>
        <p:nvPicPr>
          <p:cNvPr id="3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D25010E-AD34-DB7E-318F-DF7FA7C58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1304" y="1513898"/>
            <a:ext cx="8811932" cy="4945525"/>
          </a:xfrm>
        </p:spPr>
      </p:pic>
    </p:spTree>
    <p:extLst>
      <p:ext uri="{BB962C8B-B14F-4D97-AF65-F5344CB8AC3E}">
        <p14:creationId xmlns:p14="http://schemas.microsoft.com/office/powerpoint/2010/main" val="1835231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902956"/>
          </a:xfrm>
        </p:spPr>
        <p:txBody>
          <a:bodyPr/>
          <a:lstStyle/>
          <a:p>
            <a:r>
              <a:rPr lang="en-IE" dirty="0"/>
              <a:t>Hvala za </a:t>
            </a:r>
            <a:r>
              <a:rPr lang="en-IE" dirty="0" err="1"/>
              <a:t>pozornost</a:t>
            </a:r>
            <a:endParaRPr lang="en-GB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28182" y="1320896"/>
            <a:ext cx="9829647" cy="456086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2400">
              <a:cs typeface="Arial"/>
            </a:endParaRPr>
          </a:p>
          <a:p>
            <a:pPr marL="0" indent="0">
              <a:buNone/>
            </a:pPr>
            <a:r>
              <a:rPr lang="en-GB"/>
              <a:t>8. </a:t>
            </a:r>
            <a:r>
              <a:rPr lang="en-GB" sz="2400" err="1"/>
              <a:t>č</a:t>
            </a:r>
            <a:r>
              <a:rPr lang="en-GB" err="1"/>
              <a:t>len</a:t>
            </a:r>
            <a:r>
              <a:rPr lang="en-GB"/>
              <a:t> </a:t>
            </a:r>
            <a:r>
              <a:rPr lang="en-GB" err="1"/>
              <a:t>Skupnih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 sz="2400" err="1"/>
              <a:t>č</a:t>
            </a:r>
            <a:r>
              <a:rPr lang="en-GB" err="1"/>
              <a:t>b</a:t>
            </a:r>
            <a:r>
              <a:rPr lang="en-GB"/>
              <a:t> o </a:t>
            </a:r>
            <a:r>
              <a:rPr lang="en-GB" err="1"/>
              <a:t>Evropskih</a:t>
            </a:r>
            <a:r>
              <a:rPr lang="en-GB"/>
              <a:t> </a:t>
            </a:r>
            <a:r>
              <a:rPr lang="en-GB" err="1"/>
              <a:t>skladih</a:t>
            </a:r>
            <a:endParaRPr lang="en-GB" err="1">
              <a:cs typeface="Arial"/>
            </a:endParaRPr>
          </a:p>
          <a:p>
            <a:endParaRPr lang="en-GB">
              <a:cs typeface="Arial"/>
            </a:endParaRPr>
          </a:p>
          <a:p>
            <a:endParaRPr lang="en-GB"/>
          </a:p>
          <a:p>
            <a:endParaRPr lang="en-GB"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Pravna</a:t>
            </a:r>
            <a:r>
              <a:rPr lang="en-GB"/>
              <a:t> </a:t>
            </a:r>
            <a:r>
              <a:rPr lang="en-GB" err="1"/>
              <a:t>podlaga</a:t>
            </a:r>
            <a:endParaRPr lang="en-GB"/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BC87D7EF-C506-4B19-FDFA-724099261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55639"/>
              </p:ext>
            </p:extLst>
          </p:nvPr>
        </p:nvGraphicFramePr>
        <p:xfrm>
          <a:off x="965274" y="2386461"/>
          <a:ext cx="9973695" cy="338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33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06DBF-4458-4FFA-A407-746301616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328" y="1825625"/>
            <a:ext cx="10841521" cy="45359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>
                <a:cs typeface="Arial"/>
              </a:rPr>
              <a:t>Sodelovanje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socialnih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partnerjev</a:t>
            </a:r>
            <a:r>
              <a:rPr lang="en-US" b="1" dirty="0">
                <a:cs typeface="Arial"/>
              </a:rPr>
              <a:t> in </a:t>
            </a:r>
            <a:r>
              <a:rPr lang="en-US" b="1" dirty="0" err="1">
                <a:cs typeface="Arial"/>
              </a:rPr>
              <a:t>organizacij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civilne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družbe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izvajanju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politik</a:t>
            </a:r>
            <a:r>
              <a:rPr lang="en-US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zaposlovanja</a:t>
            </a:r>
            <a:r>
              <a:rPr lang="en-US" dirty="0">
                <a:cs typeface="Arial"/>
              </a:rPr>
              <a:t>, </a:t>
            </a:r>
            <a:r>
              <a:rPr lang="en-US" b="1" dirty="0" err="1">
                <a:cs typeface="Arial"/>
              </a:rPr>
              <a:t>izobraževanja</a:t>
            </a:r>
            <a:r>
              <a:rPr lang="en-US" dirty="0">
                <a:cs typeface="Arial"/>
              </a:rPr>
              <a:t> in </a:t>
            </a:r>
            <a:r>
              <a:rPr lang="en-US" b="1" dirty="0" err="1">
                <a:cs typeface="Arial"/>
              </a:rPr>
              <a:t>socialnega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vključevanja</a:t>
            </a:r>
            <a:r>
              <a:rPr lang="en-US" dirty="0">
                <a:cs typeface="Arial"/>
              </a:rPr>
              <a:t>, ki </a:t>
            </a:r>
            <a:r>
              <a:rPr lang="en-US" dirty="0" err="1">
                <a:cs typeface="Arial"/>
              </a:rPr>
              <a:t>jih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podpira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sklop</a:t>
            </a:r>
            <a:r>
              <a:rPr lang="en-US" dirty="0">
                <a:cs typeface="Arial"/>
              </a:rPr>
              <a:t> ESS+ v </a:t>
            </a:r>
            <a:r>
              <a:rPr lang="en-US" dirty="0" err="1">
                <a:cs typeface="Arial"/>
              </a:rPr>
              <a:t>okviru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deljenega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upravljanja</a:t>
            </a:r>
            <a:r>
              <a:rPr lang="en-US" dirty="0">
                <a:cs typeface="Arial"/>
              </a:rPr>
              <a:t>. </a:t>
            </a:r>
          </a:p>
          <a:p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Ustrezen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znesek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iz</a:t>
            </a:r>
            <a:r>
              <a:rPr lang="en-US" dirty="0">
                <a:cs typeface="Arial"/>
              </a:rPr>
              <a:t> ESS+ je </a:t>
            </a:r>
            <a:r>
              <a:rPr lang="en-US" dirty="0" err="1">
                <a:cs typeface="Arial"/>
              </a:rPr>
              <a:t>treba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dodeliti</a:t>
            </a:r>
            <a:r>
              <a:rPr lang="en-US" dirty="0">
                <a:cs typeface="Arial"/>
              </a:rPr>
              <a:t> za </a:t>
            </a:r>
            <a:r>
              <a:rPr lang="en-US" b="1" dirty="0" err="1">
                <a:cs typeface="Arial"/>
              </a:rPr>
              <a:t>krepitev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zmogljivosti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socialnih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partnerjev</a:t>
            </a:r>
            <a:r>
              <a:rPr lang="en-US" b="1" dirty="0">
                <a:cs typeface="Arial"/>
              </a:rPr>
              <a:t> </a:t>
            </a:r>
            <a:r>
              <a:rPr lang="en-US" dirty="0">
                <a:cs typeface="Arial"/>
              </a:rPr>
              <a:t>in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organizacij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civilne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družbe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tudi</a:t>
            </a:r>
            <a:r>
              <a:rPr lang="en-US" dirty="0">
                <a:cs typeface="Arial"/>
              </a:rPr>
              <a:t> v </a:t>
            </a:r>
            <a:r>
              <a:rPr lang="en-US" dirty="0" err="1">
                <a:cs typeface="Arial"/>
              </a:rPr>
              <a:t>obliki</a:t>
            </a:r>
            <a:r>
              <a:rPr lang="en-US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usposabljanja</a:t>
            </a:r>
            <a:r>
              <a:rPr lang="en-US" dirty="0">
                <a:cs typeface="Arial"/>
              </a:rPr>
              <a:t>, </a:t>
            </a:r>
            <a:r>
              <a:rPr lang="en-US" b="1" dirty="0" err="1">
                <a:cs typeface="Arial"/>
              </a:rPr>
              <a:t>ukrepov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mreženja</a:t>
            </a:r>
            <a:r>
              <a:rPr lang="en-US" dirty="0">
                <a:cs typeface="Arial"/>
              </a:rPr>
              <a:t> in </a:t>
            </a:r>
            <a:r>
              <a:rPr lang="en-US" dirty="0" err="1">
                <a:cs typeface="Arial"/>
              </a:rPr>
              <a:t>krepitve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socialnega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dialoga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ter</a:t>
            </a:r>
            <a:r>
              <a:rPr lang="en-US" dirty="0">
                <a:cs typeface="Arial"/>
              </a:rPr>
              <a:t> za </a:t>
            </a:r>
            <a:r>
              <a:rPr lang="en-US" b="1" dirty="0" err="1">
                <a:cs typeface="Arial"/>
              </a:rPr>
              <a:t>dejavnosti</a:t>
            </a:r>
            <a:r>
              <a:rPr lang="en-US" b="1" dirty="0">
                <a:cs typeface="Arial"/>
              </a:rPr>
              <a:t>, ki </a:t>
            </a:r>
            <a:r>
              <a:rPr lang="en-US" b="1" dirty="0" err="1">
                <a:cs typeface="Arial"/>
              </a:rPr>
              <a:t>jih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skupaj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izvajajo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socialni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partnerj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.</a:t>
            </a:r>
            <a:endParaRPr lang="en-US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37B97E-1ABC-9A91-16A0-4007ACF6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17" y="1120813"/>
            <a:ext cx="10515600" cy="782357"/>
          </a:xfrm>
        </p:spPr>
        <p:txBody>
          <a:bodyPr/>
          <a:lstStyle/>
          <a:p>
            <a:r>
              <a:rPr lang="en-US" sz="3200" dirty="0" err="1">
                <a:cs typeface="Arial"/>
              </a:rPr>
              <a:t>Evropski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socialni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sklad</a:t>
            </a:r>
            <a:r>
              <a:rPr lang="en-US" sz="3200" dirty="0">
                <a:cs typeface="Arial"/>
              </a:rPr>
              <a:t> </a:t>
            </a:r>
            <a:r>
              <a:rPr lang="en-US" sz="1600" dirty="0">
                <a:cs typeface="Arial"/>
              </a:rPr>
              <a:t>(8.člen </a:t>
            </a:r>
            <a:r>
              <a:rPr lang="en-US" sz="1600" dirty="0" err="1">
                <a:cs typeface="Arial"/>
              </a:rPr>
              <a:t>Uredbe</a:t>
            </a:r>
            <a:r>
              <a:rPr lang="en-US" sz="1600" dirty="0">
                <a:cs typeface="Arial"/>
              </a:rPr>
              <a:t> (EU) št.1296/2013)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36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19383" y="1665699"/>
            <a:ext cx="8044695" cy="47154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b="1" err="1"/>
              <a:t>Mobilizacija</a:t>
            </a:r>
            <a:endParaRPr lang="en-GB" b="1">
              <a:cs typeface="Arial"/>
            </a:endParaRPr>
          </a:p>
          <a:p>
            <a:pPr lvl="1">
              <a:spcAft>
                <a:spcPts val="1200"/>
              </a:spcAft>
            </a:pPr>
            <a:r>
              <a:rPr lang="en-GB" err="1"/>
              <a:t>Združevanje</a:t>
            </a:r>
            <a:r>
              <a:rPr lang="en-GB"/>
              <a:t> </a:t>
            </a:r>
            <a:r>
              <a:rPr lang="en-GB" err="1"/>
              <a:t>virov</a:t>
            </a:r>
            <a:r>
              <a:rPr lang="en-GB"/>
              <a:t> s </a:t>
            </a:r>
            <a:r>
              <a:rPr lang="en-GB" err="1"/>
              <a:t>sodelovanjem</a:t>
            </a:r>
            <a:endParaRPr lang="en-GB"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b="1" err="1"/>
              <a:t>Znanje</a:t>
            </a:r>
            <a:endParaRPr lang="en-GB" b="1">
              <a:cs typeface="Arial"/>
            </a:endParaRPr>
          </a:p>
          <a:p>
            <a:pPr lvl="1">
              <a:spcAft>
                <a:spcPts val="1200"/>
              </a:spcAft>
            </a:pPr>
            <a:r>
              <a:rPr lang="en-GB" err="1"/>
              <a:t>Različna</a:t>
            </a:r>
            <a:r>
              <a:rPr lang="en-GB"/>
              <a:t> </a:t>
            </a:r>
            <a:r>
              <a:rPr lang="en-GB" err="1"/>
              <a:t>stališča</a:t>
            </a:r>
            <a:r>
              <a:rPr lang="en-GB"/>
              <a:t>, </a:t>
            </a:r>
            <a:r>
              <a:rPr lang="en-GB" err="1"/>
              <a:t>več</a:t>
            </a:r>
            <a:r>
              <a:rPr lang="en-GB"/>
              <a:t> </a:t>
            </a:r>
            <a:r>
              <a:rPr lang="en-GB" err="1"/>
              <a:t>strokovnega</a:t>
            </a:r>
            <a:r>
              <a:rPr lang="en-GB"/>
              <a:t> </a:t>
            </a:r>
            <a:r>
              <a:rPr lang="en-GB" err="1"/>
              <a:t>znanja</a:t>
            </a:r>
            <a:endParaRPr lang="en-GB"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b="1" err="1"/>
              <a:t>Transparentnost</a:t>
            </a:r>
            <a:endParaRPr lang="en-GB" b="1"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b="1" err="1"/>
              <a:t>Koordinacija</a:t>
            </a:r>
            <a:endParaRPr lang="en-GB" b="1">
              <a:cs typeface="Arial"/>
            </a:endParaRPr>
          </a:p>
          <a:p>
            <a:pPr lvl="1">
              <a:spcAft>
                <a:spcPts val="1200"/>
              </a:spcAft>
            </a:pPr>
            <a:r>
              <a:rPr lang="en-GB" err="1"/>
              <a:t>Vrzeli</a:t>
            </a:r>
            <a:r>
              <a:rPr lang="en-GB"/>
              <a:t> v </a:t>
            </a:r>
            <a:r>
              <a:rPr lang="en-GB" err="1"/>
              <a:t>zmogljivostih</a:t>
            </a:r>
            <a:r>
              <a:rPr lang="en-GB"/>
              <a:t> med </a:t>
            </a:r>
            <a:r>
              <a:rPr lang="en-GB" err="1"/>
              <a:t>različnimi</a:t>
            </a:r>
            <a:r>
              <a:rPr lang="en-GB"/>
              <a:t> </a:t>
            </a:r>
            <a:r>
              <a:rPr lang="en-GB" err="1"/>
              <a:t>ravnmi</a:t>
            </a:r>
            <a:r>
              <a:rPr lang="en-GB"/>
              <a:t> </a:t>
            </a:r>
            <a:r>
              <a:rPr lang="en-GB" err="1"/>
              <a:t>upravljanja</a:t>
            </a:r>
            <a:r>
              <a:rPr lang="en-GB"/>
              <a:t> </a:t>
            </a:r>
            <a:endParaRPr lang="en-GB">
              <a:cs typeface="Arial"/>
            </a:endParaRPr>
          </a:p>
          <a:p>
            <a:pPr lvl="1">
              <a:spcAft>
                <a:spcPts val="1200"/>
              </a:spcAft>
            </a:pPr>
            <a:r>
              <a:rPr lang="en-GB" err="1"/>
              <a:t>Razdrobljenost</a:t>
            </a:r>
            <a:r>
              <a:rPr lang="en-GB"/>
              <a:t> </a:t>
            </a:r>
            <a:r>
              <a:rPr lang="en-GB" err="1"/>
              <a:t>politike</a:t>
            </a:r>
            <a:endParaRPr lang="en-GB">
              <a:cs typeface="Arial"/>
            </a:endParaRPr>
          </a:p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B84D1F-D7EC-E6EA-D0D1-985787A844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9010" y="1484367"/>
            <a:ext cx="4955035" cy="333694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Zakaj</a:t>
            </a:r>
            <a:r>
              <a:rPr lang="en-GB"/>
              <a:t> je </a:t>
            </a:r>
            <a:r>
              <a:rPr lang="en-GB" err="1"/>
              <a:t>partnerstvo</a:t>
            </a:r>
            <a:r>
              <a:rPr lang="en-GB"/>
              <a:t> </a:t>
            </a:r>
            <a:r>
              <a:rPr lang="en-GB" err="1"/>
              <a:t>pomembno</a:t>
            </a:r>
            <a:r>
              <a:rPr lang="en-GB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242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17F18D-265C-61C6-0822-6B617EB3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US" sz="3400" err="1"/>
              <a:t>Evropski</a:t>
            </a:r>
            <a:r>
              <a:rPr lang="en-US" sz="3400"/>
              <a:t> </a:t>
            </a:r>
            <a:r>
              <a:rPr lang="en-US" sz="3400" err="1"/>
              <a:t>kodeks</a:t>
            </a:r>
            <a:r>
              <a:rPr lang="en-US" sz="3400"/>
              <a:t> </a:t>
            </a:r>
            <a:r>
              <a:rPr lang="en-US" sz="3400" err="1"/>
              <a:t>dobre</a:t>
            </a:r>
            <a:r>
              <a:rPr lang="en-US" sz="3400"/>
              <a:t> </a:t>
            </a:r>
            <a:r>
              <a:rPr lang="en-US" sz="3400" err="1"/>
              <a:t>prakse</a:t>
            </a:r>
            <a:r>
              <a:rPr lang="en-US" sz="3400"/>
              <a:t> za </a:t>
            </a:r>
            <a:r>
              <a:rPr lang="en-US" sz="3400" err="1"/>
              <a:t>partnerstvo</a:t>
            </a:r>
            <a:r>
              <a:rPr lang="en-US" sz="3400"/>
              <a:t> (ECCP)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DA483D2F-F3D9-76FE-A77A-265D1B292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20894"/>
              </p:ext>
            </p:extLst>
          </p:nvPr>
        </p:nvGraphicFramePr>
        <p:xfrm>
          <a:off x="3365798" y="1469853"/>
          <a:ext cx="7588305" cy="232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751E262-CABC-28D1-60C1-F0A35990E843}"/>
              </a:ext>
            </a:extLst>
          </p:cNvPr>
          <p:cNvSpPr txBox="1"/>
          <p:nvPr/>
        </p:nvSpPr>
        <p:spPr>
          <a:xfrm>
            <a:off x="972127" y="160413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V </a:t>
            </a:r>
            <a:r>
              <a:rPr lang="en-US" sz="2400" err="1">
                <a:latin typeface="Arial"/>
                <a:cs typeface="Arial"/>
              </a:rPr>
              <a:t>preambuli</a:t>
            </a:r>
            <a:r>
              <a:rPr lang="en-US" sz="2400">
                <a:latin typeface="Arial"/>
                <a:cs typeface="Arial"/>
              </a:rPr>
              <a:t>: 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3415184-8964-2630-4C34-04D1452E1856}"/>
              </a:ext>
            </a:extLst>
          </p:cNvPr>
          <p:cNvSpPr txBox="1">
            <a:spLocks/>
          </p:cNvSpPr>
          <p:nvPr/>
        </p:nvSpPr>
        <p:spPr>
          <a:xfrm>
            <a:off x="463539" y="3946790"/>
            <a:ext cx="7377995" cy="3478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400" err="1"/>
              <a:t>Minimalne</a:t>
            </a:r>
            <a:r>
              <a:rPr lang="en-GB" sz="2400"/>
              <a:t> </a:t>
            </a:r>
            <a:r>
              <a:rPr lang="en-GB" sz="2400" err="1"/>
              <a:t>zahteve</a:t>
            </a:r>
            <a:endParaRPr lang="en-GB" sz="2400" err="1"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400" err="1"/>
              <a:t>Zagotavljanje</a:t>
            </a:r>
            <a:r>
              <a:rPr lang="en-GB" sz="2400"/>
              <a:t> </a:t>
            </a:r>
            <a:r>
              <a:rPr lang="en-GB" sz="2400" err="1"/>
              <a:t>kakovosti</a:t>
            </a:r>
            <a:r>
              <a:rPr lang="en-GB" sz="2400"/>
              <a:t> </a:t>
            </a:r>
            <a:r>
              <a:rPr lang="en-GB" sz="2400" err="1"/>
              <a:t>partnerstev</a:t>
            </a:r>
            <a:endParaRPr lang="en-GB" sz="2400"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400"/>
              <a:t>Z </a:t>
            </a:r>
            <a:r>
              <a:rPr lang="en-GB" sz="2400" err="1"/>
              <a:t>merili</a:t>
            </a:r>
            <a:r>
              <a:rPr lang="en-GB" sz="2400"/>
              <a:t> </a:t>
            </a:r>
            <a:r>
              <a:rPr lang="en-GB" sz="2400" err="1"/>
              <a:t>na</a:t>
            </a:r>
            <a:r>
              <a:rPr lang="en-GB" sz="2400"/>
              <a:t> </a:t>
            </a:r>
            <a:r>
              <a:rPr lang="en-GB" sz="2400" err="1"/>
              <a:t>petih</a:t>
            </a:r>
            <a:r>
              <a:rPr lang="en-GB" sz="2400"/>
              <a:t> </a:t>
            </a:r>
            <a:r>
              <a:rPr lang="en-GB" sz="2400" err="1"/>
              <a:t>glavnih</a:t>
            </a:r>
            <a:r>
              <a:rPr lang="en-GB" sz="2400"/>
              <a:t> </a:t>
            </a:r>
            <a:r>
              <a:rPr lang="en-GB" sz="2400" err="1"/>
              <a:t>področjih</a:t>
            </a:r>
            <a:r>
              <a:rPr lang="en-GB" sz="2400"/>
              <a:t> </a:t>
            </a:r>
            <a:r>
              <a:rPr lang="en-GB" sz="2400" err="1"/>
              <a:t>partnerstva</a:t>
            </a:r>
            <a:endParaRPr lang="en-GB" sz="2400"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400" err="1"/>
              <a:t>Več</a:t>
            </a:r>
            <a:r>
              <a:rPr lang="en-GB" sz="2400"/>
              <a:t> </a:t>
            </a:r>
            <a:r>
              <a:rPr lang="en-GB" sz="2400" err="1"/>
              <a:t>podrobnosti</a:t>
            </a:r>
            <a:r>
              <a:rPr lang="en-GB" sz="2400"/>
              <a:t> </a:t>
            </a:r>
            <a:r>
              <a:rPr lang="en-GB" sz="2400" err="1"/>
              <a:t>kot</a:t>
            </a:r>
            <a:r>
              <a:rPr lang="en-GB" sz="2400"/>
              <a:t> v </a:t>
            </a:r>
            <a:r>
              <a:rPr lang="en-GB" sz="2400" err="1"/>
              <a:t>uredbi</a:t>
            </a:r>
            <a:r>
              <a:rPr lang="en-GB" sz="2400"/>
              <a:t> </a:t>
            </a:r>
            <a:endParaRPr lang="en-GB" sz="2400"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2400" err="1"/>
              <a:t>Fleksibilnost</a:t>
            </a:r>
            <a:r>
              <a:rPr lang="en-GB" sz="2400"/>
              <a:t> za </a:t>
            </a:r>
            <a:r>
              <a:rPr lang="en-GB" sz="2400" err="1"/>
              <a:t>države</a:t>
            </a:r>
            <a:r>
              <a:rPr lang="en-GB" sz="2400"/>
              <a:t> </a:t>
            </a:r>
            <a:r>
              <a:rPr lang="en-GB" sz="2400" err="1"/>
              <a:t>članice</a:t>
            </a:r>
            <a:endParaRPr lang="en-GB" sz="2400" err="1">
              <a:cs typeface="Arial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cs typeface="Arial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6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E4658-EF03-39F2-B999-08C6F036B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976" y="1712736"/>
            <a:ext cx="7802148" cy="45367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 err="1">
                <a:cs typeface="Arial"/>
              </a:rPr>
              <a:t>Priporočila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iz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pregleda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kodeksa</a:t>
            </a:r>
            <a:r>
              <a:rPr lang="en-US" dirty="0">
                <a:cs typeface="Arial"/>
              </a:rPr>
              <a:t>: </a:t>
            </a:r>
            <a:endParaRPr lang="en-US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Pomembna</a:t>
            </a:r>
            <a:r>
              <a:rPr lang="en-US" dirty="0">
                <a:cs typeface="Arial"/>
              </a:rPr>
              <a:t> je </a:t>
            </a:r>
            <a:r>
              <a:rPr lang="en-US" b="1" dirty="0" err="1">
                <a:cs typeface="Arial"/>
              </a:rPr>
              <a:t>raznolikost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partnerjev</a:t>
            </a:r>
            <a:r>
              <a:rPr lang="en-US" b="1" dirty="0">
                <a:cs typeface="Arial"/>
              </a:rPr>
              <a:t>. </a:t>
            </a:r>
          </a:p>
          <a:p>
            <a:r>
              <a:rPr lang="en-US" dirty="0" err="1">
                <a:cs typeface="Arial"/>
              </a:rPr>
              <a:t>Potrebna</a:t>
            </a:r>
            <a:r>
              <a:rPr lang="en-US" dirty="0">
                <a:cs typeface="Arial"/>
              </a:rPr>
              <a:t> je se </a:t>
            </a:r>
            <a:r>
              <a:rPr lang="en-US" b="1" dirty="0" err="1">
                <a:cs typeface="Arial"/>
              </a:rPr>
              <a:t>večja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udeležba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partnerjev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pripravi</a:t>
            </a:r>
            <a:r>
              <a:rPr lang="en-US" dirty="0">
                <a:cs typeface="Arial"/>
              </a:rPr>
              <a:t> in </a:t>
            </a:r>
            <a:r>
              <a:rPr lang="en-US" dirty="0" err="1">
                <a:cs typeface="Arial"/>
              </a:rPr>
              <a:t>izvajanju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programov</a:t>
            </a:r>
            <a:r>
              <a:rPr lang="en-US" dirty="0">
                <a:cs typeface="Arial"/>
              </a:rPr>
              <a:t>. </a:t>
            </a:r>
            <a:endParaRPr lang="en-US">
              <a:cs typeface="Arial"/>
            </a:endParaRPr>
          </a:p>
          <a:p>
            <a:r>
              <a:rPr lang="en-US" dirty="0" err="1">
                <a:cs typeface="Arial"/>
              </a:rPr>
              <a:t>Pretok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informacij</a:t>
            </a:r>
            <a:r>
              <a:rPr lang="en-US" dirty="0">
                <a:cs typeface="Arial"/>
              </a:rPr>
              <a:t> med </a:t>
            </a:r>
            <a:r>
              <a:rPr lang="en-US" dirty="0" err="1">
                <a:cs typeface="Arial"/>
              </a:rPr>
              <a:t>partnerji</a:t>
            </a:r>
            <a:r>
              <a:rPr lang="en-US" dirty="0">
                <a:cs typeface="Arial"/>
              </a:rPr>
              <a:t> in </a:t>
            </a:r>
            <a:r>
              <a:rPr lang="en-US" dirty="0" err="1">
                <a:cs typeface="Arial"/>
              </a:rPr>
              <a:t>nosilci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odločanja</a:t>
            </a:r>
            <a:r>
              <a:rPr lang="en-US" dirty="0">
                <a:cs typeface="Arial"/>
              </a:rPr>
              <a:t> je </a:t>
            </a:r>
            <a:r>
              <a:rPr lang="en-US" dirty="0" err="1">
                <a:cs typeface="Arial"/>
              </a:rPr>
              <a:t>potrebno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še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bolj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izboljšati</a:t>
            </a:r>
            <a:r>
              <a:rPr lang="en-US" dirty="0">
                <a:cs typeface="Arial"/>
              </a:rPr>
              <a:t>. </a:t>
            </a:r>
          </a:p>
          <a:p>
            <a:r>
              <a:rPr lang="en-US" dirty="0" err="1">
                <a:cs typeface="Arial"/>
              </a:rPr>
              <a:t>Učinkovito</a:t>
            </a:r>
            <a:r>
              <a:rPr lang="en-US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spremljanje</a:t>
            </a:r>
            <a:r>
              <a:rPr lang="en-US" b="1" dirty="0">
                <a:cs typeface="Arial"/>
              </a:rPr>
              <a:t> </a:t>
            </a:r>
            <a:r>
              <a:rPr lang="en-US" dirty="0">
                <a:cs typeface="Arial"/>
              </a:rPr>
              <a:t>in </a:t>
            </a:r>
            <a:r>
              <a:rPr lang="en-US" b="1" dirty="0" err="1">
                <a:cs typeface="Arial"/>
              </a:rPr>
              <a:t>ocenjevanje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izvajanja</a:t>
            </a:r>
            <a:r>
              <a:rPr lang="en-US" dirty="0">
                <a:cs typeface="Arial"/>
              </a:rPr>
              <a:t>.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7A99E-A61A-03D1-6E23-010DBE2F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err="1">
                <a:ea typeface="+mj-lt"/>
                <a:cs typeface="+mj-lt"/>
              </a:rPr>
              <a:t>Evropski</a:t>
            </a:r>
            <a:r>
              <a:rPr lang="en-US" sz="3400" dirty="0">
                <a:ea typeface="+mj-lt"/>
                <a:cs typeface="+mj-lt"/>
              </a:rPr>
              <a:t> </a:t>
            </a:r>
            <a:r>
              <a:rPr lang="en-US" sz="3400" dirty="0" err="1">
                <a:ea typeface="+mj-lt"/>
                <a:cs typeface="+mj-lt"/>
              </a:rPr>
              <a:t>kodeks</a:t>
            </a:r>
            <a:r>
              <a:rPr lang="en-US" sz="3400" dirty="0">
                <a:ea typeface="+mj-lt"/>
                <a:cs typeface="+mj-lt"/>
              </a:rPr>
              <a:t> </a:t>
            </a:r>
            <a:r>
              <a:rPr lang="en-US" sz="3400" dirty="0" err="1">
                <a:ea typeface="+mj-lt"/>
                <a:cs typeface="+mj-lt"/>
              </a:rPr>
              <a:t>dobre</a:t>
            </a:r>
            <a:r>
              <a:rPr lang="en-US" sz="3400" dirty="0">
                <a:ea typeface="+mj-lt"/>
                <a:cs typeface="+mj-lt"/>
              </a:rPr>
              <a:t> </a:t>
            </a:r>
            <a:r>
              <a:rPr lang="en-US" sz="3400" dirty="0" err="1">
                <a:ea typeface="+mj-lt"/>
                <a:cs typeface="+mj-lt"/>
              </a:rPr>
              <a:t>prakse</a:t>
            </a:r>
            <a:r>
              <a:rPr lang="en-US" sz="3400" dirty="0">
                <a:ea typeface="+mj-lt"/>
                <a:cs typeface="+mj-lt"/>
              </a:rPr>
              <a:t> za </a:t>
            </a:r>
            <a:r>
              <a:rPr lang="en-US" sz="3400" dirty="0" err="1">
                <a:ea typeface="+mj-lt"/>
                <a:cs typeface="+mj-lt"/>
              </a:rPr>
              <a:t>partnerstvo</a:t>
            </a:r>
            <a:r>
              <a:rPr lang="en-US" sz="3400" dirty="0">
                <a:ea typeface="+mj-lt"/>
                <a:cs typeface="+mj-lt"/>
              </a:rPr>
              <a:t> (ECCP)</a:t>
            </a:r>
            <a:endParaRPr lang="en-US" sz="3400" dirty="0"/>
          </a:p>
        </p:txBody>
      </p:sp>
      <p:pic>
        <p:nvPicPr>
          <p:cNvPr id="3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3FD411F4-11F3-E5DA-17DE-7BD52EC2D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784" y="1459868"/>
            <a:ext cx="3020290" cy="41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71810" y="2136669"/>
            <a:ext cx="7973118" cy="34266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GB" b="1" dirty="0" err="1">
                <a:ea typeface="+mn-lt"/>
                <a:cs typeface="+mn-lt"/>
              </a:rPr>
              <a:t>Velik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potencial</a:t>
            </a:r>
            <a:r>
              <a:rPr lang="en-GB" b="1" dirty="0">
                <a:ea typeface="+mn-lt"/>
                <a:cs typeface="+mn-lt"/>
              </a:rPr>
              <a:t> za </a:t>
            </a:r>
            <a:r>
              <a:rPr lang="en-GB" b="1" dirty="0" err="1">
                <a:ea typeface="+mn-lt"/>
                <a:cs typeface="+mn-lt"/>
              </a:rPr>
              <a:t>povečanje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učinkovitosti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programa</a:t>
            </a:r>
            <a:r>
              <a:rPr lang="en-GB" dirty="0">
                <a:ea typeface="+mn-lt"/>
                <a:cs typeface="+mn-lt"/>
              </a:rPr>
              <a:t> in </a:t>
            </a:r>
            <a:r>
              <a:rPr lang="en-GB" dirty="0" err="1">
                <a:ea typeface="+mn-lt"/>
                <a:cs typeface="+mn-lt"/>
              </a:rPr>
              <a:t>doseganje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najboljsih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mo</a:t>
            </a:r>
            <a:r>
              <a:rPr lang="en-GB" dirty="0" err="1"/>
              <a:t>ž</a:t>
            </a:r>
            <a:r>
              <a:rPr lang="en-GB" dirty="0" err="1">
                <a:ea typeface="+mn-lt"/>
                <a:cs typeface="+mn-lt"/>
              </a:rPr>
              <a:t>nih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rezultatov</a:t>
            </a:r>
            <a:r>
              <a:rPr lang="en-GB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spcAft>
                <a:spcPts val="200"/>
              </a:spcAft>
            </a:pPr>
            <a:endParaRPr lang="en-GB">
              <a:cs typeface="Arial"/>
            </a:endParaRPr>
          </a:p>
          <a:p>
            <a:pPr>
              <a:spcAft>
                <a:spcPts val="200"/>
              </a:spcAft>
            </a:pPr>
            <a:r>
              <a:rPr lang="en-GB" dirty="0"/>
              <a:t>V </a:t>
            </a:r>
            <a:r>
              <a:rPr lang="en-GB" dirty="0" err="1"/>
              <a:t>državah</a:t>
            </a:r>
            <a:r>
              <a:rPr lang="en-GB" dirty="0"/>
              <a:t> </a:t>
            </a:r>
            <a:r>
              <a:rPr lang="en-GB" dirty="0" err="1"/>
              <a:t>članicah</a:t>
            </a:r>
            <a:r>
              <a:rPr lang="en-GB" dirty="0"/>
              <a:t> se </a:t>
            </a:r>
            <a:r>
              <a:rPr lang="en-GB" dirty="0" err="1"/>
              <a:t>partnerstvo</a:t>
            </a:r>
            <a:r>
              <a:rPr lang="en-GB" dirty="0"/>
              <a:t> </a:t>
            </a:r>
            <a:r>
              <a:rPr lang="en-GB" dirty="0" err="1"/>
              <a:t>izraža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razli</a:t>
            </a:r>
            <a:r>
              <a:rPr lang="en-GB" dirty="0" err="1">
                <a:ea typeface="+mn-lt"/>
                <a:cs typeface="+mn-lt"/>
              </a:rPr>
              <a:t>č</a:t>
            </a:r>
            <a:r>
              <a:rPr lang="en-GB" dirty="0" err="1"/>
              <a:t>ne</a:t>
            </a:r>
            <a:r>
              <a:rPr lang="en-GB" dirty="0"/>
              <a:t> </a:t>
            </a:r>
            <a:r>
              <a:rPr lang="en-GB" dirty="0" err="1"/>
              <a:t>načine</a:t>
            </a:r>
            <a:r>
              <a:rPr lang="en-GB" dirty="0"/>
              <a:t>.</a:t>
            </a:r>
            <a:endParaRPr lang="en-GB" dirty="0"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endParaRPr lang="en-GB">
              <a:cs typeface="Arial"/>
            </a:endParaRPr>
          </a:p>
          <a:p>
            <a:pPr>
              <a:spcAft>
                <a:spcPts val="200"/>
              </a:spcAft>
            </a:pPr>
            <a:r>
              <a:rPr lang="en-GB" dirty="0"/>
              <a:t>Je v </a:t>
            </a:r>
            <a:r>
              <a:rPr lang="en-GB" dirty="0" err="1"/>
              <a:t>veliki</a:t>
            </a:r>
            <a:r>
              <a:rPr lang="en-GB" dirty="0"/>
              <a:t> meri </a:t>
            </a:r>
            <a:r>
              <a:rPr lang="en-GB" dirty="0" err="1"/>
              <a:t>odvisna</a:t>
            </a:r>
            <a:r>
              <a:rPr lang="en-GB" dirty="0"/>
              <a:t> od </a:t>
            </a:r>
            <a:r>
              <a:rPr lang="en-GB" dirty="0" err="1"/>
              <a:t>institucionalnega</a:t>
            </a:r>
            <a:r>
              <a:rPr lang="en-GB" dirty="0"/>
              <a:t> </a:t>
            </a:r>
            <a:r>
              <a:rPr lang="en-GB" dirty="0" err="1"/>
              <a:t>ozadja</a:t>
            </a:r>
            <a:r>
              <a:rPr lang="en-GB" dirty="0"/>
              <a:t> in </a:t>
            </a:r>
            <a:r>
              <a:rPr lang="en-GB" dirty="0" err="1"/>
              <a:t>politične</a:t>
            </a:r>
            <a:r>
              <a:rPr lang="en-GB" dirty="0"/>
              <a:t> </a:t>
            </a:r>
            <a:r>
              <a:rPr lang="en-GB" dirty="0" err="1"/>
              <a:t>kulture</a:t>
            </a:r>
            <a:r>
              <a:rPr lang="en-GB" dirty="0"/>
              <a:t>. </a:t>
            </a:r>
            <a:endParaRPr lang="en-GB" dirty="0"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endParaRPr lang="en-GB">
              <a:cs typeface="Arial"/>
            </a:endParaRPr>
          </a:p>
          <a:p>
            <a:pPr>
              <a:spcAft>
                <a:spcPts val="200"/>
              </a:spcAft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Zakaj</a:t>
            </a:r>
            <a:r>
              <a:rPr lang="en-GB"/>
              <a:t> je </a:t>
            </a:r>
            <a:r>
              <a:rPr lang="en-GB" err="1"/>
              <a:t>potrebna</a:t>
            </a:r>
            <a:r>
              <a:rPr lang="en-GB"/>
              <a:t> </a:t>
            </a:r>
            <a:r>
              <a:rPr lang="en-GB" err="1"/>
              <a:t>krepitev</a:t>
            </a:r>
            <a:r>
              <a:rPr lang="en-GB"/>
              <a:t>?</a:t>
            </a:r>
          </a:p>
        </p:txBody>
      </p:sp>
      <p:pic>
        <p:nvPicPr>
          <p:cNvPr id="3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877B4AAF-B010-5E11-9107-9A763A4435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64449" y="2295122"/>
            <a:ext cx="2857500" cy="2657475"/>
          </a:xfrm>
        </p:spPr>
      </p:pic>
    </p:spTree>
    <p:extLst>
      <p:ext uri="{BB962C8B-B14F-4D97-AF65-F5344CB8AC3E}">
        <p14:creationId xmlns:p14="http://schemas.microsoft.com/office/powerpoint/2010/main" val="344271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82CC5BB-1261-D655-C114-38A67B2F66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9243768"/>
              </p:ext>
            </p:extLst>
          </p:nvPr>
        </p:nvGraphicFramePr>
        <p:xfrm>
          <a:off x="838199" y="1825625"/>
          <a:ext cx="10860741" cy="39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 </a:t>
            </a:r>
            <a:r>
              <a:rPr lang="en-GB" err="1"/>
              <a:t>korakov</a:t>
            </a:r>
            <a:r>
              <a:rPr lang="en-GB"/>
              <a:t> izvajanja </a:t>
            </a:r>
            <a:r>
              <a:rPr lang="en-GB" err="1"/>
              <a:t>načela</a:t>
            </a:r>
            <a:r>
              <a:rPr lang="en-GB"/>
              <a:t> </a:t>
            </a:r>
            <a:r>
              <a:rPr lang="en-GB" err="1"/>
              <a:t>partnerstva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0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7067" y="1648931"/>
            <a:ext cx="10637916" cy="46394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200"/>
              </a:spcAft>
            </a:pPr>
            <a:endParaRPr lang="en-GB" sz="1600" dirty="0"/>
          </a:p>
          <a:p>
            <a:pPr marL="0" indent="0">
              <a:spcAft>
                <a:spcPts val="200"/>
              </a:spcAft>
              <a:buNone/>
            </a:pPr>
            <a:r>
              <a:rPr lang="en-GB" dirty="0" err="1"/>
              <a:t>Vzpostavitev</a:t>
            </a:r>
            <a:r>
              <a:rPr lang="en-GB" dirty="0"/>
              <a:t> </a:t>
            </a:r>
            <a:r>
              <a:rPr lang="en-GB" dirty="0" err="1"/>
              <a:t>jasnih</a:t>
            </a:r>
            <a:r>
              <a:rPr lang="en-GB" dirty="0"/>
              <a:t> in </a:t>
            </a:r>
            <a:r>
              <a:rPr lang="en-GB" dirty="0" err="1"/>
              <a:t>preglednih</a:t>
            </a:r>
            <a:r>
              <a:rPr lang="en-GB" dirty="0"/>
              <a:t> </a:t>
            </a:r>
            <a:r>
              <a:rPr lang="en-GB" dirty="0" err="1"/>
              <a:t>pravil</a:t>
            </a:r>
            <a:r>
              <a:rPr lang="en-GB" dirty="0"/>
              <a:t> v </a:t>
            </a:r>
            <a:r>
              <a:rPr lang="en-GB" dirty="0" err="1"/>
              <a:t>zvezi</a:t>
            </a:r>
            <a:r>
              <a:rPr lang="en-GB" dirty="0"/>
              <a:t> s </a:t>
            </a:r>
            <a:r>
              <a:rPr lang="en-GB" dirty="0" err="1"/>
              <a:t>članstvom</a:t>
            </a:r>
            <a:r>
              <a:rPr lang="en-GB" dirty="0"/>
              <a:t> </a:t>
            </a:r>
            <a:endParaRPr lang="en-GB" dirty="0"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GB" dirty="0" err="1"/>
              <a:t>ob</a:t>
            </a:r>
            <a:r>
              <a:rPr lang="en-GB" dirty="0"/>
              <a:t> </a:t>
            </a:r>
            <a:r>
              <a:rPr lang="en-GB" dirty="0" err="1"/>
              <a:t>upoštevanju</a:t>
            </a:r>
            <a:r>
              <a:rPr lang="en-GB" dirty="0"/>
              <a:t> </a:t>
            </a:r>
            <a:r>
              <a:rPr lang="en-GB" dirty="0" err="1"/>
              <a:t>dobrih</a:t>
            </a:r>
            <a:r>
              <a:rPr lang="en-GB" dirty="0"/>
              <a:t> </a:t>
            </a:r>
            <a:r>
              <a:rPr lang="en-GB" dirty="0" err="1"/>
              <a:t>praks</a:t>
            </a:r>
            <a:r>
              <a:rPr lang="en-GB" dirty="0"/>
              <a:t>: </a:t>
            </a:r>
            <a:endParaRPr lang="en-GB" dirty="0">
              <a:cs typeface="Arial"/>
            </a:endParaRPr>
          </a:p>
          <a:p>
            <a:pPr marL="0" indent="0">
              <a:spcAft>
                <a:spcPts val="200"/>
              </a:spcAft>
              <a:buNone/>
            </a:pPr>
            <a:endParaRPr lang="en-GB" dirty="0"/>
          </a:p>
          <a:p>
            <a:pPr>
              <a:spcAft>
                <a:spcPts val="200"/>
              </a:spcAft>
            </a:pPr>
            <a:r>
              <a:rPr lang="en-GB" dirty="0"/>
              <a:t>V </a:t>
            </a:r>
            <a:r>
              <a:rPr lang="en-GB" dirty="0" err="1"/>
              <a:t>zvezi</a:t>
            </a:r>
            <a:r>
              <a:rPr lang="en-GB" dirty="0"/>
              <a:t> s </a:t>
            </a:r>
            <a:r>
              <a:rPr lang="en-GB" dirty="0" err="1"/>
              <a:t>članstvom</a:t>
            </a:r>
            <a:r>
              <a:rPr lang="en-GB" dirty="0"/>
              <a:t>: </a:t>
            </a:r>
            <a:endParaRPr lang="en-GB" dirty="0">
              <a:cs typeface="Arial"/>
            </a:endParaRPr>
          </a:p>
          <a:p>
            <a:pPr marL="800100" lvl="1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400" dirty="0" err="1"/>
              <a:t>Zagotoviti</a:t>
            </a:r>
            <a:r>
              <a:rPr lang="en-GB" sz="2400" dirty="0"/>
              <a:t> </a:t>
            </a:r>
            <a:r>
              <a:rPr lang="en-GB" sz="2400" b="1" dirty="0" err="1"/>
              <a:t>kontinuiteto</a:t>
            </a:r>
            <a:r>
              <a:rPr lang="en-GB" sz="2400" b="1" dirty="0"/>
              <a:t> </a:t>
            </a:r>
            <a:r>
              <a:rPr lang="en-GB" sz="2400" b="1" dirty="0" err="1"/>
              <a:t>partnerstva</a:t>
            </a:r>
            <a:r>
              <a:rPr lang="en-GB" sz="2400" dirty="0"/>
              <a:t> med </a:t>
            </a:r>
            <a:r>
              <a:rPr lang="en-GB" sz="2400" dirty="0" err="1"/>
              <a:t>pripravo</a:t>
            </a:r>
            <a:r>
              <a:rPr lang="en-GB" sz="2400" dirty="0"/>
              <a:t> in </a:t>
            </a:r>
            <a:r>
              <a:rPr lang="en-GB" sz="2400" dirty="0" err="1"/>
              <a:t>izvajanjem</a:t>
            </a:r>
            <a:r>
              <a:rPr lang="en-GB" sz="2400" dirty="0"/>
              <a:t> </a:t>
            </a:r>
            <a:r>
              <a:rPr lang="en-GB" sz="2400" dirty="0" err="1"/>
              <a:t>programov</a:t>
            </a:r>
            <a:endParaRPr lang="en-GB" sz="2400" dirty="0">
              <a:cs typeface="Arial"/>
            </a:endParaRPr>
          </a:p>
          <a:p>
            <a:pPr marL="800100" lvl="1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400" dirty="0" err="1"/>
              <a:t>Spodbujanje</a:t>
            </a:r>
            <a:r>
              <a:rPr lang="en-GB" sz="2400" dirty="0"/>
              <a:t> </a:t>
            </a:r>
            <a:r>
              <a:rPr lang="en-GB" sz="2400" b="1" dirty="0" err="1"/>
              <a:t>enakosti</a:t>
            </a:r>
            <a:r>
              <a:rPr lang="en-GB" sz="2400" b="1" dirty="0"/>
              <a:t> </a:t>
            </a:r>
            <a:r>
              <a:rPr lang="en-GB" sz="2400" b="1" dirty="0" err="1"/>
              <a:t>spolov</a:t>
            </a:r>
            <a:r>
              <a:rPr lang="en-GB" sz="2400" b="1" dirty="0"/>
              <a:t> in </a:t>
            </a:r>
            <a:r>
              <a:rPr lang="en-GB" sz="2400" b="1" dirty="0" err="1"/>
              <a:t>enakih</a:t>
            </a:r>
            <a:r>
              <a:rPr lang="en-GB" sz="2400" b="1" dirty="0"/>
              <a:t> </a:t>
            </a:r>
            <a:r>
              <a:rPr lang="en-GB" sz="2400" b="1" dirty="0" err="1"/>
              <a:t>možnosti</a:t>
            </a:r>
            <a:endParaRPr lang="en-GB" sz="2400" b="1" dirty="0">
              <a:cs typeface="Arial"/>
            </a:endParaRPr>
          </a:p>
          <a:p>
            <a:pPr marL="800100" lvl="1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400" dirty="0" err="1">
                <a:cs typeface="Arial"/>
              </a:rPr>
              <a:t>Prizadevanje</a:t>
            </a:r>
            <a:r>
              <a:rPr lang="en-GB" sz="2400" dirty="0">
                <a:cs typeface="Arial"/>
              </a:rPr>
              <a:t> k </a:t>
            </a:r>
            <a:r>
              <a:rPr lang="en-GB" sz="2400" dirty="0" err="1">
                <a:ea typeface="+mn-lt"/>
                <a:cs typeface="+mn-lt"/>
              </a:rPr>
              <a:t>čim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večji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b="1" dirty="0" err="1">
                <a:ea typeface="+mn-lt"/>
                <a:cs typeface="+mn-lt"/>
              </a:rPr>
              <a:t>raznolikosti</a:t>
            </a:r>
            <a:r>
              <a:rPr lang="en-GB" sz="2400" b="1" dirty="0">
                <a:ea typeface="+mn-lt"/>
                <a:cs typeface="+mn-lt"/>
              </a:rPr>
              <a:t> </a:t>
            </a:r>
            <a:r>
              <a:rPr lang="en-GB" sz="2400" b="1" dirty="0" err="1">
                <a:ea typeface="+mn-lt"/>
                <a:cs typeface="+mn-lt"/>
              </a:rPr>
              <a:t>članov</a:t>
            </a:r>
            <a:r>
              <a:rPr lang="en-GB" sz="2400" b="1" dirty="0">
                <a:ea typeface="+mn-lt"/>
                <a:cs typeface="+mn-lt"/>
              </a:rPr>
              <a:t>.</a:t>
            </a:r>
            <a:endParaRPr lang="en-GB" sz="2400" b="1" dirty="0"/>
          </a:p>
          <a:p>
            <a:pPr marL="800100" lvl="1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400" b="1" dirty="0" err="1"/>
              <a:t>Objava</a:t>
            </a:r>
            <a:r>
              <a:rPr lang="en-GB" sz="2400" b="1" dirty="0"/>
              <a:t> </a:t>
            </a:r>
            <a:r>
              <a:rPr lang="en-GB" sz="2400" b="1" dirty="0" err="1"/>
              <a:t>seznama</a:t>
            </a:r>
            <a:r>
              <a:rPr lang="en-GB" sz="2400" b="1" dirty="0"/>
              <a:t> </a:t>
            </a:r>
            <a:r>
              <a:rPr lang="en-GB" sz="2400" b="1" dirty="0" err="1"/>
              <a:t>članov</a:t>
            </a:r>
            <a:r>
              <a:rPr lang="en-GB" sz="2400" dirty="0"/>
              <a:t> </a:t>
            </a:r>
            <a:r>
              <a:rPr lang="en-GB" sz="2400" dirty="0" err="1"/>
              <a:t>odborov</a:t>
            </a:r>
            <a:r>
              <a:rPr lang="en-GB" sz="2400" dirty="0"/>
              <a:t> za </a:t>
            </a:r>
            <a:r>
              <a:rPr lang="en-GB" sz="2400" dirty="0" err="1"/>
              <a:t>spremljanje</a:t>
            </a:r>
            <a:r>
              <a:rPr lang="en-GB" sz="2400" dirty="0"/>
              <a:t> in </a:t>
            </a:r>
            <a:r>
              <a:rPr lang="en-GB" sz="2400" dirty="0" err="1"/>
              <a:t>drugih</a:t>
            </a:r>
            <a:r>
              <a:rPr lang="en-GB" sz="2400" dirty="0"/>
              <a:t> </a:t>
            </a:r>
            <a:r>
              <a:rPr lang="en-GB" sz="2400" dirty="0" err="1"/>
              <a:t>delovnih</a:t>
            </a:r>
            <a:r>
              <a:rPr lang="en-GB" sz="2400" dirty="0"/>
              <a:t> </a:t>
            </a:r>
            <a:r>
              <a:rPr lang="en-GB" sz="2400" dirty="0" err="1"/>
              <a:t>skupin</a:t>
            </a:r>
            <a:endParaRPr lang="en-GB" sz="2400" dirty="0">
              <a:cs typeface="Arial"/>
            </a:endParaRPr>
          </a:p>
          <a:p>
            <a:pPr marL="800100" lvl="1" indent="-342900"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GB" sz="2400" dirty="0" err="1"/>
              <a:t>Varstvom</a:t>
            </a:r>
            <a:r>
              <a:rPr lang="en-GB" sz="2400" dirty="0"/>
              <a:t> </a:t>
            </a:r>
            <a:r>
              <a:rPr lang="en-GB" sz="2400" dirty="0" err="1"/>
              <a:t>podatkov</a:t>
            </a:r>
            <a:r>
              <a:rPr lang="en-GB" sz="2400" dirty="0"/>
              <a:t>, </a:t>
            </a:r>
            <a:r>
              <a:rPr lang="en-GB" sz="2400" dirty="0" err="1"/>
              <a:t>zaupnostjo</a:t>
            </a:r>
            <a:r>
              <a:rPr lang="en-GB" sz="2400" dirty="0"/>
              <a:t> in </a:t>
            </a:r>
            <a:r>
              <a:rPr lang="en-GB" sz="2400" dirty="0" err="1"/>
              <a:t>navzkrižjem</a:t>
            </a:r>
            <a:r>
              <a:rPr lang="en-GB" sz="2400" dirty="0"/>
              <a:t> </a:t>
            </a:r>
            <a:r>
              <a:rPr lang="en-GB" sz="2400" dirty="0" err="1"/>
              <a:t>interesov</a:t>
            </a:r>
            <a:r>
              <a:rPr lang="en-GB" sz="2400" dirty="0"/>
              <a:t>.</a:t>
            </a:r>
            <a:endParaRPr lang="en-GB" sz="2400" dirty="0">
              <a:cs typeface="Arial"/>
            </a:endParaRPr>
          </a:p>
          <a:p>
            <a:pPr>
              <a:spcAft>
                <a:spcPts val="200"/>
              </a:spcAft>
              <a:buFont typeface="Courier New" panose="020B0604020202020204" pitchFamily="34" charset="0"/>
              <a:buChar char="o"/>
            </a:pPr>
            <a:endParaRPr lang="en-GB" dirty="0">
              <a:cs typeface="Arial"/>
            </a:endParaRPr>
          </a:p>
          <a:p>
            <a:pPr lvl="1">
              <a:spcAft>
                <a:spcPts val="200"/>
              </a:spcAft>
            </a:pP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Članstvo</a:t>
            </a:r>
            <a:r>
              <a:rPr lang="it-IT" dirty="0"/>
              <a:t> v </a:t>
            </a:r>
            <a:r>
              <a:rPr lang="it-IT" dirty="0" err="1"/>
              <a:t>Odboru</a:t>
            </a:r>
            <a:endParaRPr lang="en-GB" dirty="0" err="1"/>
          </a:p>
        </p:txBody>
      </p:sp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47AA1605-F2DC-D708-7158-A2702883FD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44991" y="3365"/>
            <a:ext cx="3546940" cy="2146775"/>
          </a:xfrm>
        </p:spPr>
      </p:pic>
    </p:spTree>
    <p:extLst>
      <p:ext uri="{BB962C8B-B14F-4D97-AF65-F5344CB8AC3E}">
        <p14:creationId xmlns:p14="http://schemas.microsoft.com/office/powerpoint/2010/main" val="182126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4EC8B1AAB1AF4CBC83EADDB4207A90" ma:contentTypeVersion="2" ma:contentTypeDescription="Create a new document." ma:contentTypeScope="" ma:versionID="5d7f38d6a3e8417232dcb213e3948157">
  <xsd:schema xmlns:xsd="http://www.w3.org/2001/XMLSchema" xmlns:xs="http://www.w3.org/2001/XMLSchema" xmlns:p="http://schemas.microsoft.com/office/2006/metadata/properties" xmlns:ns2="f5a51f69-7225-48da-b2ba-9ca8ae9a172d" targetNamespace="http://schemas.microsoft.com/office/2006/metadata/properties" ma:root="true" ma:fieldsID="969c1f358fb67dbb5f56313c6f0f7372" ns2:_="">
    <xsd:import namespace="f5a51f69-7225-48da-b2ba-9ca8ae9a1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51f69-7225-48da-b2ba-9ca8ae9a1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2A4ADB-5D36-4915-8E46-F9E6EE3A8496}">
  <ds:schemaRefs>
    <ds:schemaRef ds:uri="f5a51f69-7225-48da-b2ba-9ca8ae9a17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6B82DAE-8F9D-4036-994A-26C6700747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09B0E2-C363-4049-AD4A-1E145CD8F0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1188</Words>
  <Application>Microsoft Office PowerPoint</Application>
  <PresentationFormat>Widescreen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Načelo partnerstva  v kohezijski politiki</vt:lpstr>
      <vt:lpstr>Pravna podlaga</vt:lpstr>
      <vt:lpstr>Evropski socialni sklad (8.člen Uredbe (EU) št.1296/2013) </vt:lpstr>
      <vt:lpstr>Zakaj je partnerstvo pomembno?</vt:lpstr>
      <vt:lpstr>Evropski kodeks dobre prakse za partnerstvo (ECCP)</vt:lpstr>
      <vt:lpstr>Evropski kodeks dobre prakse za partnerstvo (ECCP)</vt:lpstr>
      <vt:lpstr>Zakaj je potrebna krepitev?</vt:lpstr>
      <vt:lpstr>5 korakov izvajanja načela partnerstva</vt:lpstr>
      <vt:lpstr>Članstvo v Odboru</vt:lpstr>
      <vt:lpstr>Vključevanje partnerjev v razpise za zbiranje predlogov, poročila o napredku, spremljanje in ocenjevanje </vt:lpstr>
      <vt:lpstr>Načela partnerstva</vt:lpstr>
      <vt:lpstr>Pravice in obveznosti članov </vt:lpstr>
      <vt:lpstr>Glavna spročila, ki upamo, da jih boste člani odbora odnesli od te predstavitve (1):</vt:lpstr>
      <vt:lpstr>Glavna spročila, ki upamo, da jih boste člani odbora odnesli od te predstavitve (2): </vt:lpstr>
      <vt:lpstr>Glavna spročila, ki upamo, a jih boste člani  odbora odnesli od te predstavitve (3): </vt:lpstr>
      <vt:lpstr>PowerPoint Presentation</vt:lpstr>
      <vt:lpstr>Percepcija EU v Sloveniji </vt:lpstr>
      <vt:lpstr>Vaš prispevek je pomemben!</vt:lpstr>
      <vt:lpstr>Hvala za pozornost</vt:lpstr>
    </vt:vector>
  </TitlesOfParts>
  <Company>European Commission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Načelo partnerstva  v kohezijski politiki</dc:title>
  <dc:creator>KAVSEK Gasper (REGIO)</dc:creator>
  <cp:lastModifiedBy>KAVSEK Gasper (REGIO)</cp:lastModifiedBy>
  <cp:revision>212</cp:revision>
  <dcterms:created xsi:type="dcterms:W3CDTF">2023-02-23T09:49:32Z</dcterms:created>
  <dcterms:modified xsi:type="dcterms:W3CDTF">2023-03-01T15:54:17Z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2023-02-23T09:49:32Z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d89da304-38b4-4513-bc4e-5c932b03e8c7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0x010100894EC8B1AAB1AF4CBC83EADDB4207A90</vt:lpwstr>
  </property>
</Properties>
</file>