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0" r:id="rId2"/>
  </p:sldMasterIdLst>
  <p:notesMasterIdLst>
    <p:notesMasterId r:id="rId4"/>
  </p:notesMasterIdLst>
  <p:sldIdLst>
    <p:sldId id="256" r:id="rId3"/>
  </p:sldIdLst>
  <p:sldSz cx="9144000" cy="6858000" type="screen4x3"/>
  <p:notesSz cx="6858000" cy="9144000"/>
  <p:embeddedFontLst>
    <p:embeddedFont>
      <p:font typeface="Helvetica Neue" panose="020B0604020202020204" charset="0"/>
      <p:regular r:id="rId5"/>
      <p:bold r:id="rId6"/>
      <p:italic r:id="rId7"/>
      <p:boldItalic r:id="rId8"/>
    </p:embeddedFont>
    <p:embeddedFont>
      <p:font typeface="Montserrat" panose="020B0604020202020204" pitchFamily="2" charset="-18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iIZaGS2M16iF75OOiGd2pdDmjB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B5125A4-E554-4801-9B81-CD3234CA6FEE}">
  <a:tblStyle styleId="{6B5125A4-E554-4801-9B81-CD3234CA6FEE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4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0" Type="http://schemas.openxmlformats.org/officeDocument/2006/relationships/font" Target="fonts/font6.fntdata"/><Relationship Id="rId19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714753" y="685800"/>
            <a:ext cx="3429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3" name="Google Shape;8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title"/>
          </p:nvPr>
        </p:nvSpPr>
        <p:spPr>
          <a:xfrm>
            <a:off x="1835650" y="226800"/>
            <a:ext cx="4882200" cy="6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/>
          <p:nvPr/>
        </p:nvSpPr>
        <p:spPr>
          <a:xfrm>
            <a:off x="-25450" y="-28200"/>
            <a:ext cx="9305399" cy="69471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AND_BODY_2">
  <p:cSld name="TITLE_AND_BODY_2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2">
  <p:cSld name="Blank 2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EP" type="title">
  <p:cSld name="TITLE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/>
          <p:nvPr/>
        </p:nvSpPr>
        <p:spPr>
          <a:xfrm>
            <a:off x="-12750" y="6166997"/>
            <a:ext cx="9169499" cy="703500"/>
          </a:xfrm>
          <a:prstGeom prst="rect">
            <a:avLst/>
          </a:prstGeom>
          <a:solidFill>
            <a:srgbClr val="77BB6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5"/>
          <p:cNvSpPr txBox="1"/>
          <p:nvPr/>
        </p:nvSpPr>
        <p:spPr>
          <a:xfrm>
            <a:off x="50" y="1080869"/>
            <a:ext cx="9144000" cy="5022300"/>
          </a:xfrm>
          <a:prstGeom prst="rect">
            <a:avLst/>
          </a:prstGeom>
          <a:solidFill>
            <a:srgbClr val="77BB6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5"/>
          <p:cNvSpPr txBox="1">
            <a:spLocks noGrp="1"/>
          </p:cNvSpPr>
          <p:nvPr>
            <p:ph type="title"/>
          </p:nvPr>
        </p:nvSpPr>
        <p:spPr>
          <a:xfrm>
            <a:off x="1835650" y="226800"/>
            <a:ext cx="4882200" cy="6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" type="tx">
  <p:cSld name="TITLE_AND_BOD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>
            <a:spLocks noGrp="1"/>
          </p:cNvSpPr>
          <p:nvPr>
            <p:ph type="title"/>
          </p:nvPr>
        </p:nvSpPr>
        <p:spPr>
          <a:xfrm>
            <a:off x="1835650" y="226800"/>
            <a:ext cx="4882200" cy="6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56" name="Google Shape;56;p16"/>
          <p:cNvSpPr txBox="1"/>
          <p:nvPr/>
        </p:nvSpPr>
        <p:spPr>
          <a:xfrm>
            <a:off x="701150" y="1743700"/>
            <a:ext cx="7673699" cy="38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400"/>
              <a:buFont typeface="Montserrat"/>
              <a:buNone/>
            </a:pPr>
            <a:endParaRPr sz="2400" b="0" i="0" u="none" strike="noStrike" cap="none">
              <a:solidFill>
                <a:srgbClr val="666666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due colonne" type="twoColTx">
  <p:cSld name="TITLE_AND_TWO_COLUMNS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7"/>
          <p:cNvSpPr txBox="1">
            <a:spLocks noGrp="1"/>
          </p:cNvSpPr>
          <p:nvPr>
            <p:ph type="title"/>
          </p:nvPr>
        </p:nvSpPr>
        <p:spPr>
          <a:xfrm>
            <a:off x="1835650" y="226800"/>
            <a:ext cx="4882200" cy="6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cxnSp>
        <p:nvCxnSpPr>
          <p:cNvPr id="59" name="Google Shape;59;p17"/>
          <p:cNvCxnSpPr/>
          <p:nvPr/>
        </p:nvCxnSpPr>
        <p:spPr>
          <a:xfrm>
            <a:off x="4572000" y="2286000"/>
            <a:ext cx="0" cy="37338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ot"/>
            <a:round/>
            <a:headEnd type="none" w="sm" len="sm"/>
            <a:tailEnd type="none" w="sm" len="sm"/>
          </a:ln>
        </p:spPr>
      </p:cxnSp>
      <p:sp>
        <p:nvSpPr>
          <p:cNvPr id="60" name="Google Shape;60;p17"/>
          <p:cNvSpPr txBox="1"/>
          <p:nvPr/>
        </p:nvSpPr>
        <p:spPr>
          <a:xfrm>
            <a:off x="433450" y="1629150"/>
            <a:ext cx="3378000" cy="38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7"/>
          <p:cNvSpPr txBox="1"/>
          <p:nvPr/>
        </p:nvSpPr>
        <p:spPr>
          <a:xfrm>
            <a:off x="5060125" y="1629150"/>
            <a:ext cx="3378000" cy="38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8"/>
          <p:cNvSpPr txBox="1">
            <a:spLocks noGrp="1"/>
          </p:cNvSpPr>
          <p:nvPr>
            <p:ph type="title"/>
          </p:nvPr>
        </p:nvSpPr>
        <p:spPr>
          <a:xfrm>
            <a:off x="1835650" y="226800"/>
            <a:ext cx="4882200" cy="6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4" name="Google Shape;64;p18"/>
          <p:cNvSpPr txBox="1">
            <a:spLocks noGrp="1"/>
          </p:cNvSpPr>
          <p:nvPr>
            <p:ph type="ctrTitle" idx="2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4800"/>
              <a:buFont typeface="Montserrat"/>
              <a:buChar char="●"/>
              <a:defRPr sz="4800" b="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Char char="○"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Char char="■"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Char char="●"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Char char="○"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Char char="■"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Char char="●"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Char char="○"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Char char="■"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pertura">
  <p:cSld name="Apertur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9"/>
          <p:cNvSpPr txBox="1">
            <a:spLocks noGrp="1"/>
          </p:cNvSpPr>
          <p:nvPr>
            <p:ph type="title"/>
          </p:nvPr>
        </p:nvSpPr>
        <p:spPr>
          <a:xfrm>
            <a:off x="1835650" y="226800"/>
            <a:ext cx="4882200" cy="6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pic>
        <p:nvPicPr>
          <p:cNvPr id="67" name="Google Shape;67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61360" y="2517523"/>
            <a:ext cx="5415956" cy="1656431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9"/>
          <p:cNvSpPr/>
          <p:nvPr/>
        </p:nvSpPr>
        <p:spPr>
          <a:xfrm>
            <a:off x="-25450" y="-28200"/>
            <a:ext cx="9305399" cy="69471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9"/>
          <p:cNvSpPr txBox="1"/>
          <p:nvPr/>
        </p:nvSpPr>
        <p:spPr>
          <a:xfrm>
            <a:off x="-25450" y="5019750"/>
            <a:ext cx="9305399" cy="1007100"/>
          </a:xfrm>
          <a:prstGeom prst="rect">
            <a:avLst/>
          </a:prstGeom>
          <a:solidFill>
            <a:srgbClr val="77BB6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0" i="0" u="none" strike="noStrike" cap="none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70" name="Google Shape;70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61347" y="2178574"/>
            <a:ext cx="6524199" cy="1995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0"/>
          <p:cNvSpPr txBox="1">
            <a:spLocks noGrp="1"/>
          </p:cNvSpPr>
          <p:nvPr>
            <p:ph type="title"/>
          </p:nvPr>
        </p:nvSpPr>
        <p:spPr>
          <a:xfrm>
            <a:off x="1835650" y="226800"/>
            <a:ext cx="4882200" cy="6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3" name="Google Shape;73;p20"/>
          <p:cNvSpPr/>
          <p:nvPr/>
        </p:nvSpPr>
        <p:spPr>
          <a:xfrm>
            <a:off x="-25450" y="-28200"/>
            <a:ext cx="9305399" cy="69471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1">
  <p:cSld name="TITLE_1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AND_BODY_1">
  <p:cSld name="TITLE_AND_BODY_1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EP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/>
          <p:nvPr/>
        </p:nvSpPr>
        <p:spPr>
          <a:xfrm>
            <a:off x="-12750" y="6166997"/>
            <a:ext cx="9169499" cy="703500"/>
          </a:xfrm>
          <a:prstGeom prst="rect">
            <a:avLst/>
          </a:prstGeom>
          <a:solidFill>
            <a:srgbClr val="77BB6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4"/>
          <p:cNvSpPr txBox="1"/>
          <p:nvPr/>
        </p:nvSpPr>
        <p:spPr>
          <a:xfrm>
            <a:off x="50" y="1080869"/>
            <a:ext cx="9144000" cy="5022300"/>
          </a:xfrm>
          <a:prstGeom prst="rect">
            <a:avLst/>
          </a:prstGeom>
          <a:solidFill>
            <a:srgbClr val="77BB6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>
            <a:off x="1835650" y="226800"/>
            <a:ext cx="4882200" cy="6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1835650" y="226800"/>
            <a:ext cx="4882200" cy="6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9" name="Google Shape;19;p5"/>
          <p:cNvSpPr txBox="1"/>
          <p:nvPr/>
        </p:nvSpPr>
        <p:spPr>
          <a:xfrm>
            <a:off x="701150" y="1743700"/>
            <a:ext cx="7673699" cy="38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400"/>
              <a:buFont typeface="Montserrat"/>
              <a:buNone/>
            </a:pPr>
            <a:endParaRPr sz="2400" b="0" i="0" u="none" strike="noStrike" cap="none">
              <a:solidFill>
                <a:srgbClr val="666666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due colonne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1835650" y="226800"/>
            <a:ext cx="4882200" cy="6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cxnSp>
        <p:nvCxnSpPr>
          <p:cNvPr id="22" name="Google Shape;22;p6"/>
          <p:cNvCxnSpPr/>
          <p:nvPr/>
        </p:nvCxnSpPr>
        <p:spPr>
          <a:xfrm>
            <a:off x="4572000" y="2286000"/>
            <a:ext cx="0" cy="3734099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ot"/>
            <a:round/>
            <a:headEnd type="none" w="sm" len="sm"/>
            <a:tailEnd type="none" w="sm" len="sm"/>
          </a:ln>
        </p:spPr>
      </p:cxnSp>
      <p:sp>
        <p:nvSpPr>
          <p:cNvPr id="23" name="Google Shape;23;p6"/>
          <p:cNvSpPr txBox="1"/>
          <p:nvPr/>
        </p:nvSpPr>
        <p:spPr>
          <a:xfrm>
            <a:off x="433450" y="1629150"/>
            <a:ext cx="3378000" cy="38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6"/>
          <p:cNvSpPr txBox="1"/>
          <p:nvPr/>
        </p:nvSpPr>
        <p:spPr>
          <a:xfrm>
            <a:off x="5060125" y="1629150"/>
            <a:ext cx="3378000" cy="38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1835650" y="226800"/>
            <a:ext cx="4882200" cy="6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ctrTitle" idx="2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4800"/>
              <a:buFont typeface="Montserrat"/>
              <a:buChar char="●"/>
              <a:defRPr sz="4800" b="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Char char="○"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Char char="■"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Char char="●"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Char char="○"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Char char="■"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Char char="●"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Char char="○"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Char char="■"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pertura">
  <p:cSld name="Apertura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>
            <a:spLocks noGrp="1"/>
          </p:cNvSpPr>
          <p:nvPr>
            <p:ph type="title"/>
          </p:nvPr>
        </p:nvSpPr>
        <p:spPr>
          <a:xfrm>
            <a:off x="1835650" y="226800"/>
            <a:ext cx="4882200" cy="6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pic>
        <p:nvPicPr>
          <p:cNvPr id="30" name="Google Shape;30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61360" y="2517523"/>
            <a:ext cx="4061966" cy="1242323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8"/>
          <p:cNvSpPr/>
          <p:nvPr/>
        </p:nvSpPr>
        <p:spPr>
          <a:xfrm>
            <a:off x="-25450" y="-28200"/>
            <a:ext cx="9305399" cy="69471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8"/>
          <p:cNvSpPr txBox="1"/>
          <p:nvPr/>
        </p:nvSpPr>
        <p:spPr>
          <a:xfrm>
            <a:off x="-25450" y="5019750"/>
            <a:ext cx="9305399" cy="1007100"/>
          </a:xfrm>
          <a:prstGeom prst="rect">
            <a:avLst/>
          </a:prstGeom>
          <a:solidFill>
            <a:srgbClr val="77BB6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0" i="0" u="none" strike="noStrike" cap="none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33" name="Google Shape;33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61347" y="2178574"/>
            <a:ext cx="4893149" cy="14965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1">
  <p:cSld name="TITLE_1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AND_BODY_1">
  <p:cSld name="TITLE_AND_BODY_1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/>
        </p:nvSpPr>
        <p:spPr>
          <a:xfrm>
            <a:off x="-12750" y="-12736"/>
            <a:ext cx="9169499" cy="1046400"/>
          </a:xfrm>
          <a:prstGeom prst="rect">
            <a:avLst/>
          </a:prstGeom>
          <a:solidFill>
            <a:srgbClr val="77BB6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7;p2"/>
          <p:cNvSpPr txBox="1"/>
          <p:nvPr/>
        </p:nvSpPr>
        <p:spPr>
          <a:xfrm>
            <a:off x="-12750" y="6166997"/>
            <a:ext cx="9169499" cy="703500"/>
          </a:xfrm>
          <a:prstGeom prst="rect">
            <a:avLst/>
          </a:prstGeom>
          <a:solidFill>
            <a:srgbClr val="77BB6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" name="Google Shape;8;p2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8297897" y="266237"/>
            <a:ext cx="859780" cy="28908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;p2"/>
          <p:cNvSpPr txBox="1">
            <a:spLocks noGrp="1"/>
          </p:cNvSpPr>
          <p:nvPr>
            <p:ph type="title"/>
          </p:nvPr>
        </p:nvSpPr>
        <p:spPr>
          <a:xfrm>
            <a:off x="1835650" y="226800"/>
            <a:ext cx="4882200" cy="6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/>
          <p:nvPr/>
        </p:nvSpPr>
        <p:spPr>
          <a:xfrm>
            <a:off x="-12750" y="-12736"/>
            <a:ext cx="9169499" cy="1046400"/>
          </a:xfrm>
          <a:prstGeom prst="rect">
            <a:avLst/>
          </a:prstGeom>
          <a:solidFill>
            <a:srgbClr val="77BB6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14"/>
          <p:cNvSpPr txBox="1"/>
          <p:nvPr/>
        </p:nvSpPr>
        <p:spPr>
          <a:xfrm>
            <a:off x="-12750" y="6166997"/>
            <a:ext cx="9169499" cy="703500"/>
          </a:xfrm>
          <a:prstGeom prst="rect">
            <a:avLst/>
          </a:prstGeom>
          <a:solidFill>
            <a:srgbClr val="77BB6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8" name="Google Shape;48;p14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8023413" y="266237"/>
            <a:ext cx="1146374" cy="385443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14"/>
          <p:cNvSpPr txBox="1">
            <a:spLocks noGrp="1"/>
          </p:cNvSpPr>
          <p:nvPr>
            <p:ph type="title"/>
          </p:nvPr>
        </p:nvSpPr>
        <p:spPr>
          <a:xfrm>
            <a:off x="1835650" y="226800"/>
            <a:ext cx="4882200" cy="6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Google Shape;85;p1"/>
          <p:cNvGraphicFramePr/>
          <p:nvPr/>
        </p:nvGraphicFramePr>
        <p:xfrm>
          <a:off x="9712" y="11929"/>
          <a:ext cx="9240375" cy="6834125"/>
        </p:xfrm>
        <a:graphic>
          <a:graphicData uri="http://schemas.openxmlformats.org/drawingml/2006/table">
            <a:tbl>
              <a:tblPr>
                <a:noFill/>
                <a:tableStyleId>{6B5125A4-E554-4801-9B81-CD3234CA6FEE}</a:tableStyleId>
              </a:tblPr>
              <a:tblGrid>
                <a:gridCol w="1663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6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9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2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260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Montserrat"/>
                        <a:buNone/>
                      </a:pPr>
                      <a:r>
                        <a:rPr lang="sl" sz="1000" b="1" i="0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Kratek opis vašega </a:t>
                      </a:r>
                      <a:r>
                        <a:rPr lang="sl" sz="1000" b="1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projekta civilno-družbenega </a:t>
                      </a:r>
                      <a:r>
                        <a:rPr lang="sl" sz="1000" b="1" i="0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spremljanja </a:t>
                      </a:r>
                      <a:r>
                        <a:rPr lang="sl" sz="1000" i="0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(pripravite povzetek </a:t>
                      </a:r>
                      <a:r>
                        <a:rPr lang="sl" sz="1000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projekta spremljanja</a:t>
                      </a:r>
                      <a:r>
                        <a:rPr lang="sl" sz="1000" i="0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, ki ne sme biti daljši od 1</a:t>
                      </a:r>
                      <a:r>
                        <a:rPr lang="sl" sz="1000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5</a:t>
                      </a:r>
                      <a:r>
                        <a:rPr lang="sl" sz="1000" i="0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0 znakov, in izberite pet ključnih besed, ki </a:t>
                      </a:r>
                      <a:r>
                        <a:rPr lang="sl" sz="1000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ga </a:t>
                      </a:r>
                      <a:r>
                        <a:rPr lang="sl" sz="1000" i="0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opisujejo)</a:t>
                      </a:r>
                      <a:endParaRPr sz="1000" i="0" u="none" strike="noStrike" cap="none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Montserrat"/>
                        <a:buNone/>
                      </a:pPr>
                      <a:endParaRPr sz="1000">
                        <a:solidFill>
                          <a:srgbClr val="429CA3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Montserrat"/>
                        <a:buNone/>
                      </a:pPr>
                      <a:r>
                        <a:rPr lang="sl" sz="1000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Vnesi besedilo</a:t>
                      </a:r>
                      <a:endParaRPr sz="10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91425" marR="91425" marT="121900" marB="121900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BD64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Montserrat"/>
                        <a:buNone/>
                      </a:pPr>
                      <a:r>
                        <a:rPr lang="sl" sz="10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Kontekstualne informacije</a:t>
                      </a:r>
                      <a:r>
                        <a:rPr lang="sl" sz="1000" b="1" i="0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: </a:t>
                      </a:r>
                      <a:r>
                        <a:rPr lang="sl" sz="1000" i="0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katere podatke ste našli v povezavi z izbrano temo? </a:t>
                      </a:r>
                      <a:endParaRPr sz="1000" i="0" strike="noStrike" cap="none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Montserrat"/>
                        <a:buNone/>
                      </a:pPr>
                      <a:endParaRPr sz="10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Montserrat"/>
                        <a:buNone/>
                      </a:pPr>
                      <a:r>
                        <a:rPr lang="sl" sz="1000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Vnesi besedilo</a:t>
                      </a:r>
                      <a:endParaRPr sz="10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Montserrat"/>
                        <a:buNone/>
                      </a:pPr>
                      <a:endParaRPr sz="10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91425" marR="91425" marT="121900" marB="121900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29C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Montserrat"/>
                        <a:buNone/>
                      </a:pPr>
                      <a:r>
                        <a:rPr lang="sl" sz="1600" b="1" i="0" u="none" strike="noStrike" cap="none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Izbrani projekt in tema</a:t>
                      </a:r>
                      <a:endParaRPr sz="1400" b="1" u="none" strike="noStrike" cap="none">
                        <a:solidFill>
                          <a:schemeClr val="l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Montserrat"/>
                        <a:buNone/>
                      </a:pPr>
                      <a:r>
                        <a:rPr lang="sl" sz="1000" i="0" u="none" strike="noStrike" cap="none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(ime, kratek opis, tema) </a:t>
                      </a:r>
                      <a:endParaRPr sz="1000" i="0" u="none" strike="noStrike" cap="none">
                        <a:solidFill>
                          <a:schemeClr val="l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Montserrat"/>
                        <a:buNone/>
                      </a:pPr>
                      <a:endParaRPr sz="1000">
                        <a:solidFill>
                          <a:srgbClr val="F08A47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Montserrat"/>
                        <a:buNone/>
                      </a:pPr>
                      <a:r>
                        <a:rPr lang="sl" sz="10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Vnesi besedilo</a:t>
                      </a:r>
                      <a:endParaRPr sz="1000">
                        <a:solidFill>
                          <a:schemeClr val="l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91425" marR="91425" marT="121900" marB="121900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D69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Montserrat"/>
                        <a:buNone/>
                      </a:pPr>
                      <a:r>
                        <a:rPr lang="sl" sz="1000" b="1" i="0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Strokovnjaki za izbrano temo iz lokalnega okolja</a:t>
                      </a:r>
                      <a:r>
                        <a:rPr lang="sl" sz="1000" i="0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, ki bodo sodelovali pri</a:t>
                      </a:r>
                      <a:r>
                        <a:rPr lang="sl" sz="1000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 vašem projektu spremljanja </a:t>
                      </a:r>
                      <a:r>
                        <a:rPr lang="sl" sz="1000" i="0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(organizacije, javni organi, drugi strokovnjaki, novinarji idr.) </a:t>
                      </a:r>
                      <a:endParaRPr sz="1000" i="0" u="none" strike="noStrike" cap="none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Montserrat"/>
                        <a:buNone/>
                      </a:pPr>
                      <a:endParaRPr sz="10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Montserrat"/>
                        <a:buNone/>
                      </a:pPr>
                      <a:r>
                        <a:rPr lang="sl" sz="1000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Vnesi besedilo</a:t>
                      </a:r>
                      <a:endParaRPr sz="10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91425" marR="91425" marT="121900" marB="121900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Montserrat"/>
                        <a:buNone/>
                      </a:pPr>
                      <a:r>
                        <a:rPr lang="sl" sz="1000" b="1" i="0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Oblika komuniciranja in strategija vključevanja: </a:t>
                      </a:r>
                      <a:r>
                        <a:rPr lang="sl" sz="1000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k</a:t>
                      </a:r>
                      <a:r>
                        <a:rPr lang="sl" sz="1000" i="0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atero obliko komuniciranja boste izbrali za poročanje o svoj</a:t>
                      </a:r>
                      <a:r>
                        <a:rPr lang="sl" sz="1000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em projektu spremljanja</a:t>
                      </a:r>
                      <a:r>
                        <a:rPr lang="sl" sz="1000" i="0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 in katere strategije boste izvajali za vključitev lokalne skupnosti.  </a:t>
                      </a:r>
                      <a:endParaRPr sz="10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Montserrat"/>
                        <a:buNone/>
                      </a:pPr>
                      <a:endParaRPr sz="10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Montserrat"/>
                        <a:buNone/>
                      </a:pPr>
                      <a:r>
                        <a:rPr lang="sl" sz="1000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Vnesi besedilo</a:t>
                      </a:r>
                      <a:endParaRPr sz="10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91425" marR="91425" marT="121900" marB="121900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FED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805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sl" sz="1000" b="1" i="0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Dodatne raziskave:</a:t>
                      </a:r>
                      <a:r>
                        <a:rPr lang="sl" sz="1000" i="0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 izberite tri dodatne metode</a:t>
                      </a:r>
                      <a:r>
                        <a:rPr lang="sl" sz="1000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 </a:t>
                      </a:r>
                      <a:r>
                        <a:rPr lang="sl" sz="1000" i="0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raziskovanja</a:t>
                      </a:r>
                      <a:endParaRPr sz="1000" i="0" u="none" strike="noStrike" cap="none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1000">
                        <a:solidFill>
                          <a:srgbClr val="429CA3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Montserrat"/>
                        <a:buNone/>
                      </a:pPr>
                      <a:r>
                        <a:rPr lang="sl" sz="1000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Vnesi besedilo</a:t>
                      </a:r>
                      <a:endParaRPr sz="10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sl" sz="1000" i="0" u="none" strike="noStrike" cap="none">
                          <a:solidFill>
                            <a:srgbClr val="429CA3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 </a:t>
                      </a:r>
                      <a:endParaRPr sz="1000" i="1" u="none" strike="noStrike" cap="none">
                        <a:solidFill>
                          <a:srgbClr val="429CA3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91425" marR="91425" marT="121900" marB="121900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08A4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Montserrat"/>
                        <a:buNone/>
                      </a:pPr>
                      <a:r>
                        <a:rPr lang="sl" sz="1000" b="1" i="0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Korist za skupnost:</a:t>
                      </a:r>
                      <a:r>
                        <a:rPr lang="sl" sz="1000" i="0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 kakšen vpliv bo imel vaš</a:t>
                      </a:r>
                      <a:r>
                        <a:rPr lang="sl" sz="1000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 projekt spremljanja </a:t>
                      </a:r>
                      <a:r>
                        <a:rPr lang="sl" sz="1000" i="0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na vaše lokalno območje? Kakšne učinke in nadaljnji razvoj bi lahko spodbudil? Za katere </a:t>
                      </a:r>
                      <a:r>
                        <a:rPr lang="sl" sz="1000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ciljne skupine </a:t>
                      </a:r>
                      <a:r>
                        <a:rPr lang="sl" sz="1000" i="0" u="none" strike="noStrike" cap="none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bi lahko bil zanimiv? </a:t>
                      </a:r>
                      <a:endParaRPr sz="1000" i="0" u="none" strike="noStrike" cap="none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Montserrat"/>
                        <a:buNone/>
                      </a:pPr>
                      <a:endParaRPr sz="1000">
                        <a:solidFill>
                          <a:srgbClr val="429CA3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Montserrat"/>
                        <a:buNone/>
                      </a:pPr>
                      <a:r>
                        <a:rPr lang="sl" sz="1000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Vnesi besedilo</a:t>
                      </a:r>
                      <a:endParaRPr sz="10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91425" marR="91425" marT="121900" marB="121900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ABF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90322" y="6559287"/>
            <a:ext cx="859780" cy="2890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Format Slide Esercizio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ormat Slide Esercizio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167</Words>
  <Application>Microsoft Office PowerPoint</Application>
  <PresentationFormat>Diaprojekcija na zaslonu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1</vt:i4>
      </vt:variant>
    </vt:vector>
  </HeadingPairs>
  <TitlesOfParts>
    <vt:vector size="6" baseType="lpstr">
      <vt:lpstr>Helvetica Neue</vt:lpstr>
      <vt:lpstr>Arial</vt:lpstr>
      <vt:lpstr>Montserrat</vt:lpstr>
      <vt:lpstr>Format Slide Esercizio</vt:lpstr>
      <vt:lpstr>Format Slide Esercizio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Beti Blagus</dc:creator>
  <cp:lastModifiedBy>Beti Blagus</cp:lastModifiedBy>
  <cp:revision>1</cp:revision>
  <dcterms:modified xsi:type="dcterms:W3CDTF">2023-10-04T10:07:29Z</dcterms:modified>
</cp:coreProperties>
</file>