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60" r:id="rId1"/>
  </p:sldMasterIdLst>
  <p:notesMasterIdLst>
    <p:notesMasterId r:id="rId15"/>
  </p:notesMasterIdLst>
  <p:sldIdLst>
    <p:sldId id="256" r:id="rId2"/>
    <p:sldId id="258" r:id="rId3"/>
    <p:sldId id="259" r:id="rId4"/>
    <p:sldId id="261" r:id="rId5"/>
    <p:sldId id="262" r:id="rId6"/>
    <p:sldId id="263" r:id="rId7"/>
    <p:sldId id="265" r:id="rId8"/>
    <p:sldId id="266" r:id="rId9"/>
    <p:sldId id="267" r:id="rId10"/>
    <p:sldId id="268" r:id="rId11"/>
    <p:sldId id="269" r:id="rId12"/>
    <p:sldId id="270" r:id="rId13"/>
    <p:sldId id="272" r:id="rId14"/>
  </p:sldIdLst>
  <p:sldSz cx="24382413" cy="13716000"/>
  <p:notesSz cx="6858000" cy="9144000"/>
  <p:embeddedFontLst>
    <p:embeddedFont>
      <p:font typeface="Calibri" panose="020F0502020204030204" pitchFamily="34" charset="0"/>
      <p:regular r:id="rId16"/>
      <p:bold r:id="rId17"/>
      <p:italic r:id="rId18"/>
      <p:boldItalic r:id="rId19"/>
    </p:embeddedFont>
    <p:embeddedFont>
      <p:font typeface="Montserrat" panose="00000500000000000000" pitchFamily="2" charset="-18"/>
      <p:regular r:id="rId20"/>
      <p:bold r:id="rId21"/>
      <p:italic r:id="rId22"/>
      <p:boldItalic r:id="rId23"/>
    </p:embeddedFont>
    <p:embeddedFont>
      <p:font typeface="Verdana" panose="020B0604030504040204" pitchFamily="3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A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99" autoAdjust="0"/>
    <p:restoredTop sz="62876" autoAdjust="0"/>
  </p:normalViewPr>
  <p:slideViewPr>
    <p:cSldViewPr snapToGrid="0">
      <p:cViewPr varScale="1">
        <p:scale>
          <a:sx n="21" d="100"/>
          <a:sy n="21" d="100"/>
        </p:scale>
        <p:origin x="1732" y="3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solidFill>
                  <a:srgbClr val="FF0000"/>
                </a:solidFill>
                <a:effectLst/>
                <a:highlight>
                  <a:srgbClr val="FFFFFF"/>
                </a:highlight>
                <a:latin typeface="Calibri" panose="020F0502020204030204" pitchFamily="34" charset="0"/>
                <a:ea typeface="Arial" panose="020B0604020202020204" pitchFamily="34" charset="0"/>
                <a:cs typeface="Arial" panose="020B0604020202020204" pitchFamily="34" charset="0"/>
              </a:rPr>
              <a:t>Civilno-družbeno spremljanje javnih politik je oblika sodelovanja državljanov v javnih politikah. Pri civilno-družbenem spremljanju skupine državljanov s skupnimi metodami, orodji in dejavnostmi preverjajo, kako se porabljajo javna sredstva.</a:t>
            </a:r>
            <a:endParaRPr lang="en-SI" sz="1800" dirty="0">
              <a:effectLst/>
              <a:latin typeface="Arial" panose="020B0604020202020204" pitchFamily="34" charset="0"/>
              <a:ea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87" name="Google Shape;87;p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482d4dbf06_1_1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solidFill>
                  <a:srgbClr val="000000"/>
                </a:solidFill>
                <a:effectLst/>
                <a:highlight>
                  <a:srgbClr val="FFFFFF"/>
                </a:highlight>
                <a:latin typeface="Calibri" panose="020F0502020204030204" pitchFamily="34" charset="0"/>
                <a:ea typeface="Arial" panose="020B0604020202020204" pitchFamily="34" charset="0"/>
                <a:cs typeface="Arial" panose="020B0604020202020204" pitchFamily="34" charset="0"/>
              </a:rPr>
              <a:t>Drugi cilj je Priprava navodil za spremljanje.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sl-SI" sz="1800" dirty="0">
              <a:solidFill>
                <a:srgbClr val="000000"/>
              </a:solidFill>
              <a:effectLst/>
              <a:highlight>
                <a:srgbClr val="FFFFFF"/>
              </a:highligh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solidFill>
                  <a:srgbClr val="000000"/>
                </a:solidFill>
                <a:effectLst/>
                <a:highlight>
                  <a:srgbClr val="FFFFFF"/>
                </a:highlight>
                <a:latin typeface="Calibri" panose="020F0502020204030204" pitchFamily="34" charset="0"/>
                <a:ea typeface="Arial" panose="020B0604020202020204" pitchFamily="34" charset="0"/>
                <a:cs typeface="Arial" panose="020B0604020202020204" pitchFamily="34" charset="0"/>
              </a:rPr>
              <a:t>Za bolj vključujoče civilno-družbeno spremljanje je treba opredeliti najprimernejše faze, glede na vrsto projekta in glede na območje, ki ga naslavljamo. Predvsem pa je pomembno, da vsem, ki jih to zanima, razložimo, kako se lahko vključijo in izvajajo civilno-družbeno spremljanje, tako da pri spremljanju sodeluje čim več ljudi. Dober primer je projekt spremljanja v okviru pobude »</a:t>
            </a:r>
            <a:r>
              <a:rPr lang="sl-SI" sz="1800" dirty="0" err="1">
                <a:solidFill>
                  <a:srgbClr val="000000"/>
                </a:solidFill>
                <a:effectLst/>
                <a:highlight>
                  <a:srgbClr val="FFFFFF"/>
                </a:highlight>
                <a:latin typeface="Calibri" panose="020F0502020204030204" pitchFamily="34" charset="0"/>
                <a:ea typeface="Arial" panose="020B0604020202020204" pitchFamily="34" charset="0"/>
                <a:cs typeface="Arial" panose="020B0604020202020204" pitchFamily="34" charset="0"/>
              </a:rPr>
              <a:t>Integrity</a:t>
            </a:r>
            <a:r>
              <a:rPr lang="sl-SI" sz="1800" dirty="0">
                <a:solidFill>
                  <a:srgbClr val="000000"/>
                </a:solidFill>
                <a:effectLst/>
                <a:highlight>
                  <a:srgbClr val="FFFFFF"/>
                </a:highlight>
                <a:latin typeface="Calibri" panose="020F0502020204030204" pitchFamily="34" charset="0"/>
                <a:ea typeface="Arial" panose="020B0604020202020204" pitchFamily="34" charset="0"/>
                <a:cs typeface="Arial" panose="020B0604020202020204" pitchFamily="34" charset="0"/>
              </a:rPr>
              <a:t> </a:t>
            </a:r>
            <a:r>
              <a:rPr lang="sl-SI" sz="1800" dirty="0" err="1">
                <a:solidFill>
                  <a:srgbClr val="000000"/>
                </a:solidFill>
                <a:effectLst/>
                <a:highlight>
                  <a:srgbClr val="FFFFFF"/>
                </a:highlight>
                <a:latin typeface="Calibri" panose="020F0502020204030204" pitchFamily="34" charset="0"/>
                <a:ea typeface="Arial" panose="020B0604020202020204" pitchFamily="34" charset="0"/>
                <a:cs typeface="Arial" panose="020B0604020202020204" pitchFamily="34" charset="0"/>
              </a:rPr>
              <a:t>Watch</a:t>
            </a:r>
            <a:r>
              <a:rPr lang="sl-SI" sz="1800" dirty="0">
                <a:solidFill>
                  <a:srgbClr val="000000"/>
                </a:solidFill>
                <a:effectLst/>
                <a:highlight>
                  <a:srgbClr val="FFFFFF"/>
                </a:highlight>
                <a:latin typeface="Calibri" panose="020F0502020204030204" pitchFamily="34" charset="0"/>
                <a:ea typeface="Arial" panose="020B0604020202020204" pitchFamily="34" charset="0"/>
                <a:cs typeface="Arial" panose="020B0604020202020204" pitchFamily="34" charset="0"/>
              </a:rPr>
              <a:t> </a:t>
            </a:r>
            <a:r>
              <a:rPr lang="sl-SI" sz="1800" dirty="0" err="1">
                <a:solidFill>
                  <a:srgbClr val="000000"/>
                </a:solidFill>
                <a:effectLst/>
                <a:highlight>
                  <a:srgbClr val="FFFFFF"/>
                </a:highlight>
                <a:latin typeface="Calibri" panose="020F0502020204030204" pitchFamily="34" charset="0"/>
                <a:ea typeface="Arial" panose="020B0604020202020204" pitchFamily="34" charset="0"/>
                <a:cs typeface="Arial" panose="020B0604020202020204" pitchFamily="34" charset="0"/>
              </a:rPr>
              <a:t>Afghanistan</a:t>
            </a:r>
            <a:r>
              <a:rPr lang="sl-SI" sz="1800" dirty="0">
                <a:solidFill>
                  <a:srgbClr val="000000"/>
                </a:solidFill>
                <a:effectLst/>
                <a:highlight>
                  <a:srgbClr val="FFFFFF"/>
                </a:highlight>
                <a:latin typeface="Calibri" panose="020F0502020204030204" pitchFamily="34" charset="0"/>
                <a:ea typeface="Arial" panose="020B0604020202020204" pitchFamily="34" charset="0"/>
                <a:cs typeface="Arial" panose="020B0604020202020204" pitchFamily="34" charset="0"/>
              </a:rPr>
              <a:t>«.</a:t>
            </a:r>
            <a:endParaRPr lang="en-SI" sz="1800" dirty="0">
              <a:effectLst/>
              <a:latin typeface="Arial" panose="020B0604020202020204" pitchFamily="34" charset="0"/>
              <a:ea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261" name="Google Shape;261;g482d4dbf06_1_11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482d4dbf06_1_1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solidFill>
                  <a:srgbClr val="000000"/>
                </a:solidFill>
                <a:effectLst/>
                <a:highlight>
                  <a:srgbClr val="FFFFFF"/>
                </a:highlight>
                <a:latin typeface="Calibri" panose="020F0502020204030204" pitchFamily="34" charset="0"/>
                <a:ea typeface="Arial" panose="020B0604020202020204" pitchFamily="34" charset="0"/>
                <a:cs typeface="Arial" panose="020B0604020202020204" pitchFamily="34" charset="0"/>
              </a:rPr>
              <a:t>Tretji cilj: Poročanje o rezultatih spremljanja.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sl-SI" sz="1800" dirty="0">
              <a:solidFill>
                <a:srgbClr val="000000"/>
              </a:solidFill>
              <a:effectLst/>
              <a:highlight>
                <a:srgbClr val="FFFFFF"/>
              </a:highligh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solidFill>
                  <a:srgbClr val="000000"/>
                </a:solidFill>
                <a:effectLst/>
                <a:highlight>
                  <a:srgbClr val="FFFFFF"/>
                </a:highlight>
                <a:latin typeface="Calibri" panose="020F0502020204030204" pitchFamily="34" charset="0"/>
                <a:ea typeface="Arial" panose="020B0604020202020204" pitchFamily="34" charset="0"/>
                <a:cs typeface="Arial" panose="020B0604020202020204" pitchFamily="34" charset="0"/>
              </a:rPr>
              <a:t>Ključno je, da objavimo rezultate svojih dejavnosti in vsem sporočimo,  kaj smo odkrili. Pri organizaciji aktivnosti obveščanja se lahko povežemo z lokalnimi dogodki ali večjimi programi, ki jih poznajo vsi v mesto. Primer tega je italijanski blog </a:t>
            </a:r>
            <a:r>
              <a:rPr lang="sl-SI" sz="1800" i="1" dirty="0" err="1">
                <a:solidFill>
                  <a:srgbClr val="000000"/>
                </a:solidFill>
                <a:effectLst/>
                <a:highlight>
                  <a:srgbClr val="FFFFFF"/>
                </a:highlight>
                <a:latin typeface="Calibri" panose="020F0502020204030204" pitchFamily="34" charset="0"/>
                <a:ea typeface="Arial" panose="020B0604020202020204" pitchFamily="34" charset="0"/>
                <a:cs typeface="Arial" panose="020B0604020202020204" pitchFamily="34" charset="0"/>
              </a:rPr>
              <a:t>Mobilita</a:t>
            </a:r>
            <a:r>
              <a:rPr lang="sl-SI" sz="1800" i="1" dirty="0">
                <a:solidFill>
                  <a:srgbClr val="000000"/>
                </a:solidFill>
                <a:effectLst/>
                <a:highlight>
                  <a:srgbClr val="FFFFFF"/>
                </a:highlight>
                <a:latin typeface="Calibri" panose="020F0502020204030204" pitchFamily="34" charset="0"/>
                <a:ea typeface="Arial" panose="020B0604020202020204" pitchFamily="34" charset="0"/>
                <a:cs typeface="Arial" panose="020B0604020202020204" pitchFamily="34" charset="0"/>
              </a:rPr>
              <a:t> Palermo</a:t>
            </a:r>
            <a:r>
              <a:rPr lang="sl-SI" sz="1800" dirty="0">
                <a:solidFill>
                  <a:srgbClr val="000000"/>
                </a:solidFill>
                <a:effectLst/>
                <a:highlight>
                  <a:srgbClr val="FFFFFF"/>
                </a:highlight>
                <a:latin typeface="Calibri" panose="020F0502020204030204" pitchFamily="34" charset="0"/>
                <a:ea typeface="Arial" panose="020B0604020202020204" pitchFamily="34" charset="0"/>
                <a:cs typeface="Arial" panose="020B0604020202020204" pitchFamily="34" charset="0"/>
              </a:rPr>
              <a:t>, ki spremlja vse teme in projekte, povezane z urbano mobilnostjo v mestu Palermo na Siciliji. Blog tudi zagotavlja informacije in predloge o napredku na področju infrastrukture ob sodelovanju več tisoč državljanov.</a:t>
            </a:r>
            <a:endParaRPr lang="en-SI" sz="1800" dirty="0">
              <a:effectLst/>
              <a:latin typeface="Arial" panose="020B0604020202020204" pitchFamily="34" charset="0"/>
              <a:ea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269" name="Google Shape;269;g482d4dbf06_1_12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482d4dbf06_1_1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lgn="just">
              <a:lnSpc>
                <a:spcPct val="115000"/>
              </a:lnSpc>
              <a:spcBef>
                <a:spcPts val="900"/>
              </a:spcBef>
              <a:spcAft>
                <a:spcPts val="900"/>
              </a:spcAft>
              <a:buNone/>
            </a:pPr>
            <a:r>
              <a:rPr lang="sl-SI" sz="1800" dirty="0">
                <a:solidFill>
                  <a:srgbClr val="000000"/>
                </a:solidFill>
                <a:effectLst/>
                <a:highlight>
                  <a:srgbClr val="FFFFFF"/>
                </a:highlight>
                <a:latin typeface="Calibri" panose="020F0502020204030204" pitchFamily="34" charset="0"/>
                <a:ea typeface="Arial" panose="020B0604020202020204" pitchFamily="34" charset="0"/>
                <a:cs typeface="Arial" panose="020B0604020202020204" pitchFamily="34" charset="0"/>
              </a:rPr>
              <a:t>Sodelovanje v civilno-družbenem spremljanju pa pomeni tudi: </a:t>
            </a:r>
          </a:p>
          <a:p>
            <a:pPr marL="158750" indent="0" algn="just">
              <a:lnSpc>
                <a:spcPct val="115000"/>
              </a:lnSpc>
              <a:spcBef>
                <a:spcPts val="900"/>
              </a:spcBef>
              <a:spcAft>
                <a:spcPts val="900"/>
              </a:spcAft>
              <a:buNone/>
            </a:pPr>
            <a:endParaRPr lang="en-SI" sz="1800" dirty="0">
              <a:effectLst/>
              <a:latin typeface="Arial" panose="020B0604020202020204" pitchFamily="34" charset="0"/>
              <a:ea typeface="Arial" panose="020B0604020202020204" pitchFamily="34" charset="0"/>
            </a:endParaRPr>
          </a:p>
          <a:p>
            <a:pPr marL="342900" lvl="0" indent="-342900" algn="just">
              <a:lnSpc>
                <a:spcPct val="115000"/>
              </a:lnSpc>
              <a:spcBef>
                <a:spcPts val="900"/>
              </a:spcBef>
              <a:spcAft>
                <a:spcPts val="900"/>
              </a:spcAft>
              <a:buFont typeface="Symbol" panose="05050102010706020507" pitchFamily="18" charset="2"/>
              <a:buChar char=""/>
            </a:pPr>
            <a:r>
              <a:rPr lang="sl-SI" sz="1800" dirty="0">
                <a:solidFill>
                  <a:srgbClr val="000000"/>
                </a:solidFill>
                <a:effectLst/>
                <a:highlight>
                  <a:srgbClr val="FFFFFF"/>
                </a:highlight>
                <a:latin typeface="Calibri" panose="020F0502020204030204" pitchFamily="34" charset="0"/>
                <a:ea typeface="Arial" panose="020B0604020202020204" pitchFamily="34" charset="0"/>
                <a:cs typeface="Arial" panose="020B0604020202020204" pitchFamily="34" charset="0"/>
              </a:rPr>
              <a:t>načrtovanje stalnih in neodvisnih aktivnosti spremljanja;</a:t>
            </a:r>
            <a:endParaRPr lang="en-SI" sz="1800" dirty="0">
              <a:effectLst/>
              <a:latin typeface="Arial" panose="020B0604020202020204" pitchFamily="34" charset="0"/>
              <a:ea typeface="Arial" panose="020B0604020202020204" pitchFamily="34" charset="0"/>
            </a:endParaRPr>
          </a:p>
          <a:p>
            <a:pPr marL="342900" lvl="0" indent="-342900" algn="just">
              <a:lnSpc>
                <a:spcPct val="115000"/>
              </a:lnSpc>
              <a:spcBef>
                <a:spcPts val="900"/>
              </a:spcBef>
              <a:spcAft>
                <a:spcPts val="900"/>
              </a:spcAft>
              <a:buFont typeface="Symbol" panose="05050102010706020507" pitchFamily="18" charset="2"/>
              <a:buChar char=""/>
            </a:pPr>
            <a:r>
              <a:rPr lang="sl-SI" sz="1800" dirty="0">
                <a:solidFill>
                  <a:srgbClr val="000000"/>
                </a:solidFill>
                <a:effectLst/>
                <a:highlight>
                  <a:srgbClr val="FFFFFF"/>
                </a:highlight>
                <a:latin typeface="Calibri" panose="020F0502020204030204" pitchFamily="34" charset="0"/>
                <a:ea typeface="Arial" panose="020B0604020202020204" pitchFamily="34" charset="0"/>
                <a:cs typeface="Arial" panose="020B0604020202020204" pitchFamily="34" charset="0"/>
              </a:rPr>
              <a:t>izboljšanje razpoložljivih orodij ali razvoj novih;</a:t>
            </a:r>
            <a:endParaRPr lang="en-SI" sz="1800" dirty="0">
              <a:effectLst/>
              <a:latin typeface="Arial" panose="020B0604020202020204" pitchFamily="34" charset="0"/>
              <a:ea typeface="Arial" panose="020B0604020202020204" pitchFamily="34" charset="0"/>
            </a:endParaRPr>
          </a:p>
          <a:p>
            <a:pPr marL="342900" lvl="0" indent="-342900" algn="just">
              <a:lnSpc>
                <a:spcPct val="115000"/>
              </a:lnSpc>
              <a:spcBef>
                <a:spcPts val="900"/>
              </a:spcBef>
              <a:spcAft>
                <a:spcPts val="900"/>
              </a:spcAft>
              <a:buFont typeface="Symbol" panose="05050102010706020507" pitchFamily="18" charset="2"/>
              <a:buChar char=""/>
            </a:pPr>
            <a:r>
              <a:rPr lang="sl-SI" sz="1800" dirty="0">
                <a:solidFill>
                  <a:srgbClr val="000000"/>
                </a:solidFill>
                <a:effectLst/>
                <a:highlight>
                  <a:srgbClr val="FFFFFF"/>
                </a:highlight>
                <a:latin typeface="Calibri" panose="020F0502020204030204" pitchFamily="34" charset="0"/>
                <a:ea typeface="Arial" panose="020B0604020202020204" pitchFamily="34" charset="0"/>
                <a:cs typeface="Arial" panose="020B0604020202020204" pitchFamily="34" charset="0"/>
              </a:rPr>
              <a:t>organiziranje skupnih dogodkov v zvezi s spremljanjem;</a:t>
            </a:r>
            <a:endParaRPr lang="en-SI" sz="1800" dirty="0">
              <a:effectLst/>
              <a:latin typeface="Arial" panose="020B0604020202020204" pitchFamily="34" charset="0"/>
              <a:ea typeface="Arial" panose="020B0604020202020204" pitchFamily="34" charset="0"/>
            </a:endParaRPr>
          </a:p>
          <a:p>
            <a:pPr marL="342900" lvl="0" indent="-342900" algn="just">
              <a:lnSpc>
                <a:spcPct val="115000"/>
              </a:lnSpc>
              <a:spcBef>
                <a:spcPts val="900"/>
              </a:spcBef>
              <a:spcAft>
                <a:spcPts val="900"/>
              </a:spcAft>
              <a:buFont typeface="Symbol" panose="05050102010706020507" pitchFamily="18" charset="2"/>
              <a:buChar char=""/>
            </a:pPr>
            <a:r>
              <a:rPr lang="sl-SI" sz="1800" dirty="0">
                <a:solidFill>
                  <a:srgbClr val="000000"/>
                </a:solidFill>
                <a:effectLst/>
                <a:highlight>
                  <a:srgbClr val="FFFFFF"/>
                </a:highlight>
                <a:latin typeface="Calibri" panose="020F0502020204030204" pitchFamily="34" charset="0"/>
                <a:ea typeface="Arial" panose="020B0604020202020204" pitchFamily="34" charset="0"/>
                <a:cs typeface="Arial" panose="020B0604020202020204" pitchFamily="34" charset="0"/>
              </a:rPr>
              <a:t>strukturirano zbiranje podatkov, pridobljenih s spremljanjem, in njihovo objavljanje v odprti obliki;</a:t>
            </a:r>
            <a:endParaRPr lang="en-SI" sz="1800" dirty="0">
              <a:effectLst/>
              <a:latin typeface="Arial" panose="020B0604020202020204" pitchFamily="34" charset="0"/>
              <a:ea typeface="Arial" panose="020B0604020202020204" pitchFamily="34" charset="0"/>
            </a:endParaRPr>
          </a:p>
          <a:p>
            <a:pPr marL="342900" lvl="0" indent="-342900" algn="just">
              <a:lnSpc>
                <a:spcPct val="115000"/>
              </a:lnSpc>
              <a:spcBef>
                <a:spcPts val="900"/>
              </a:spcBef>
              <a:spcAft>
                <a:spcPts val="900"/>
              </a:spcAft>
              <a:buFont typeface="Symbol" panose="05050102010706020507" pitchFamily="18" charset="2"/>
              <a:buChar char=""/>
            </a:pPr>
            <a:r>
              <a:rPr lang="sl-SI" sz="1800" dirty="0">
                <a:solidFill>
                  <a:srgbClr val="000000"/>
                </a:solidFill>
                <a:effectLst/>
                <a:highlight>
                  <a:srgbClr val="FFFFFF"/>
                </a:highlight>
                <a:latin typeface="Calibri" panose="020F0502020204030204" pitchFamily="34" charset="0"/>
                <a:ea typeface="Arial" panose="020B0604020202020204" pitchFamily="34" charset="0"/>
                <a:cs typeface="Arial" panose="020B0604020202020204" pitchFamily="34" charset="0"/>
              </a:rPr>
              <a:t>oblikovanje rešitev kolektivnih problemov ter predstavitev teh rešitev medijem in pristojnim institucijam.</a:t>
            </a:r>
            <a:endParaRPr lang="en-SI" sz="1800" dirty="0">
              <a:effectLst/>
              <a:latin typeface="Arial" panose="020B0604020202020204" pitchFamily="34" charset="0"/>
              <a:ea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277" name="Google Shape;277;g482d4dbf06_1_12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sl-SI" dirty="0"/>
              <a:t>Želimo vam veliko uspeha pri izvajanju vašega projekta spremljanja. </a:t>
            </a:r>
            <a:endParaRPr dirty="0"/>
          </a:p>
        </p:txBody>
      </p:sp>
      <p:sp>
        <p:nvSpPr>
          <p:cNvPr id="162" name="Google Shape;162;p1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lgn="just">
              <a:lnSpc>
                <a:spcPct val="115000"/>
              </a:lnSpc>
              <a:buNone/>
            </a:pPr>
            <a:r>
              <a:rPr lang="sl-SI" sz="1800" dirty="0">
                <a:solidFill>
                  <a:srgbClr val="000000"/>
                </a:solidFill>
                <a:effectLst/>
                <a:highlight>
                  <a:srgbClr val="FFFFFF"/>
                </a:highlight>
                <a:latin typeface="Calibri" panose="020F0502020204030204" pitchFamily="34" charset="0"/>
                <a:ea typeface="Arial" panose="020B0604020202020204" pitchFamily="34" charset="0"/>
                <a:cs typeface="Arial" panose="020B0604020202020204" pitchFamily="34" charset="0"/>
              </a:rPr>
              <a:t>Civilno-družbeno spremljanje ne pomeni samo  preverjanje in pregledovanje v smislu nadzora,  ampak vsebuje tudi zbiranje idej in predlogov državljanov o porabi javnih sredstev. </a:t>
            </a:r>
            <a:r>
              <a:rPr lang="sl-SI" sz="1800" dirty="0">
                <a:solidFill>
                  <a:srgbClr val="000000"/>
                </a:solidFill>
                <a:effectLst/>
                <a:highlight>
                  <a:srgbClr val="FFFF00"/>
                </a:highlight>
                <a:latin typeface="Calibri" panose="020F0502020204030204" pitchFamily="34" charset="0"/>
                <a:ea typeface="Arial" panose="020B0604020202020204" pitchFamily="34" charset="0"/>
                <a:cs typeface="Arial" panose="020B0604020202020204" pitchFamily="34" charset="0"/>
              </a:rPr>
              <a:t> </a:t>
            </a:r>
            <a:endParaRPr lang="en-SI" sz="1800" dirty="0">
              <a:effectLst/>
              <a:latin typeface="Arial" panose="020B0604020202020204" pitchFamily="34" charset="0"/>
              <a:ea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98" name="Google Shape;98;p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solidFill>
                  <a:srgbClr val="000000"/>
                </a:solidFill>
                <a:effectLst/>
                <a:highlight>
                  <a:srgbClr val="FFFFFF"/>
                </a:highlight>
                <a:latin typeface="Calibri" panose="020F0502020204030204" pitchFamily="34" charset="0"/>
                <a:ea typeface="Arial" panose="020B0604020202020204" pitchFamily="34" charset="0"/>
                <a:cs typeface="Arial" panose="020B0604020202020204" pitchFamily="34" charset="0"/>
              </a:rPr>
              <a:t>Pomislite:  za koga je najpomembneje, da je nova železniška proga zgrajena pravočasno? Za koga, da so izgrajene čistilne naprave učinkovite?  Zagotovo za državljane, saj prav njim  take investicije izboljšujejo kvaliteto  vsakdanjega življenja. </a:t>
            </a:r>
            <a:endParaRPr lang="en-SI" sz="1800" dirty="0">
              <a:effectLst/>
              <a:latin typeface="Arial" panose="020B0604020202020204" pitchFamily="34" charset="0"/>
              <a:ea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04" name="Google Shape;104;p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solidFill>
                  <a:srgbClr val="000000"/>
                </a:solidFill>
                <a:effectLst/>
                <a:highlight>
                  <a:srgbClr val="FFFFFF"/>
                </a:highlight>
                <a:latin typeface="Calibri" panose="020F0502020204030204" pitchFamily="34" charset="0"/>
                <a:ea typeface="Arial" panose="020B0604020202020204" pitchFamily="34" charset="0"/>
                <a:cs typeface="Arial" panose="020B0604020202020204" pitchFamily="34" charset="0"/>
              </a:rPr>
              <a:t>Civilno-družbeno spremljanje je zelo pomembno tudi zato, ker lahko spodbudi  sodelovanje med upravami, ki izvajajo javne politike (torej občinami, ministrstvi, javnimi zavodi) in državljani samimi. Tudi če je tako sodelovanje v praksi težko vzpostaviti, je pomembno, da s pomočjo civilno-družbenega spremljanja pomagamo razložiti, kako se javna sredstva uporabljajo v praksi, saj tako povečujemo ozaveščenost javnosti. </a:t>
            </a:r>
            <a:endParaRPr lang="en-SI" sz="1800" dirty="0">
              <a:effectLst/>
              <a:latin typeface="Arial" panose="020B0604020202020204" pitchFamily="34" charset="0"/>
              <a:ea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88" name="Google Shape;188;p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Kako deluje civilno-družbeno spremljanje?</a:t>
            </a:r>
            <a:endParaRPr lang="en-SI" sz="1800" dirty="0">
              <a:effectLst/>
              <a:latin typeface="Arial" panose="020B0604020202020204" pitchFamily="34" charset="0"/>
              <a:ea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200" name="Google Shape;200;p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solidFill>
                  <a:srgbClr val="000000"/>
                </a:solidFill>
                <a:effectLst/>
                <a:highlight>
                  <a:srgbClr val="FFFFFF"/>
                </a:highlight>
                <a:latin typeface="Calibri" panose="020F0502020204030204" pitchFamily="34" charset="0"/>
                <a:ea typeface="Arial" panose="020B0604020202020204" pitchFamily="34" charset="0"/>
                <a:cs typeface="Arial" panose="020B0604020202020204" pitchFamily="34" charset="0"/>
              </a:rPr>
              <a:t>Civilno-družbeno spremljanje se običajno začne s skupinami državljanov, ki zbirajo uporabne informacije in podatke za izboljšanje kakovosti življenja njihove skupnosti. Na primer, vaš razred je v tem trenutku skupina, ki izvaja civilno-družbeno spremljanje, torej skupina, ki  išče podatke in uporabne informacije o projektu, ki ga boste spremljali.</a:t>
            </a:r>
            <a:endParaRPr lang="en-SI" sz="1800" dirty="0">
              <a:effectLst/>
              <a:latin typeface="Arial" panose="020B0604020202020204" pitchFamily="34" charset="0"/>
              <a:ea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205" name="Google Shape;205;p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just" defTabSz="914400" rtl="0" eaLnBrk="1" fontAlgn="auto" latinLnBrk="0" hangingPunct="1">
              <a:lnSpc>
                <a:spcPct val="115000"/>
              </a:lnSpc>
              <a:spcBef>
                <a:spcPts val="0"/>
              </a:spcBef>
              <a:spcAft>
                <a:spcPts val="0"/>
              </a:spcAft>
              <a:buClr>
                <a:srgbClr val="000000"/>
              </a:buClr>
              <a:buSzPts val="1100"/>
              <a:buFont typeface="Arial"/>
              <a:buNone/>
              <a:tabLst/>
              <a:defRPr/>
            </a:pPr>
            <a:r>
              <a:rPr lang="sl-SI" sz="1800" dirty="0">
                <a:solidFill>
                  <a:srgbClr val="000000"/>
                </a:solidFill>
                <a:effectLst/>
                <a:highlight>
                  <a:srgbClr val="FFFFFF"/>
                </a:highlight>
                <a:latin typeface="Calibri" panose="020F0502020204030204" pitchFamily="34" charset="0"/>
                <a:ea typeface="Arial" panose="020B0604020202020204" pitchFamily="34" charset="0"/>
                <a:cs typeface="Arial" panose="020B0604020202020204" pitchFamily="34" charset="0"/>
              </a:rPr>
              <a:t>To je v mnogih primerih mogoče le, če javne uprave zagotovijo, da so podrobni podatki o posameznih projektih prosto dostopni na spletu. Samo predstavljajte si, kako zapleteno bi bilo, da bi morali spremljanje, ki ga izvajate, opraviti brez interneta. </a:t>
            </a:r>
            <a:endParaRPr lang="en-SI" sz="1800" dirty="0">
              <a:effectLst/>
              <a:latin typeface="Arial" panose="020B0604020202020204" pitchFamily="34" charset="0"/>
              <a:ea typeface="Arial" panose="020B0604020202020204" pitchFamily="34" charset="0"/>
            </a:endParaRPr>
          </a:p>
        </p:txBody>
      </p:sp>
      <p:sp>
        <p:nvSpPr>
          <p:cNvPr id="225" name="Google Shape;225;p1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100" dirty="0">
                <a:solidFill>
                  <a:srgbClr val="000000"/>
                </a:solidFill>
                <a:effectLst/>
                <a:highlight>
                  <a:srgbClr val="FFFFFF"/>
                </a:highlight>
                <a:latin typeface="Calibri" panose="020F0502020204030204" pitchFamily="34" charset="0"/>
                <a:ea typeface="Arial" panose="020B0604020202020204" pitchFamily="34" charset="0"/>
                <a:cs typeface="Arial" panose="020B0604020202020204" pitchFamily="34" charset="0"/>
              </a:rPr>
              <a:t>Če so ti podatki objavljeni v odprtem formatu (tj. kot odprti podatki), jih je mogoče nadalje obdelati, tako da so lažje razumljivi (interaktivni pogledi, zemljevidi itd.). </a:t>
            </a:r>
            <a:endParaRPr lang="sl-SI"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100" dirty="0">
                <a:solidFill>
                  <a:srgbClr val="000000"/>
                </a:solidFill>
                <a:effectLst/>
                <a:highlight>
                  <a:srgbClr val="FFFFFF"/>
                </a:highlight>
                <a:latin typeface="Calibri" panose="020F0502020204030204" pitchFamily="34" charset="0"/>
                <a:ea typeface="Arial" panose="020B0604020202020204" pitchFamily="34" charset="0"/>
                <a:cs typeface="Arial" panose="020B0604020202020204" pitchFamily="34" charset="0"/>
              </a:rPr>
              <a:t>In sicer lahko to počnemo s tehnološkimi orodji, ki jih vsi vsakodnevno uporabljamo (na primer mobilne telefone). Sodobno tehnologijo lahko izkoristimo za ogled in zbiranje novih podatkov.</a:t>
            </a:r>
            <a:endParaRPr lang="en-SI" sz="1100" dirty="0">
              <a:effectLst/>
              <a:latin typeface="Arial" panose="020B0604020202020204" pitchFamily="34" charset="0"/>
              <a:ea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239" name="Google Shape;239;p1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sl-SI" sz="1800" dirty="0">
              <a:solidFill>
                <a:srgbClr val="000000"/>
              </a:solidFill>
              <a:effectLst/>
              <a:highlight>
                <a:srgbClr val="FFFFFF"/>
              </a:highlight>
              <a:latin typeface="Arial" panose="020B0604020202020204" pitchFamily="34" charset="0"/>
              <a:ea typeface="Arial" panose="020B0604020202020204" pitchFamily="34" charset="0"/>
              <a:cs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solidFill>
                  <a:srgbClr val="000000"/>
                </a:solidFill>
                <a:effectLst/>
                <a:highlight>
                  <a:srgbClr val="FFFFFF"/>
                </a:highlight>
                <a:latin typeface="Calibri" panose="020F0502020204030204" pitchFamily="34" charset="0"/>
                <a:ea typeface="Arial" panose="020B0604020202020204" pitchFamily="34" charset="0"/>
                <a:cs typeface="Arial" panose="020B0604020202020204" pitchFamily="34" charset="0"/>
              </a:rPr>
              <a:t>Prvi cilj pobud civilno-družbenega spremljanja je Izboljšanje dostopa do javnih podatkov.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sl-SI" sz="1800" dirty="0">
              <a:solidFill>
                <a:srgbClr val="000000"/>
              </a:solidFill>
              <a:effectLst/>
              <a:highlight>
                <a:srgbClr val="FFFFFF"/>
              </a:highligh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solidFill>
                  <a:srgbClr val="000000"/>
                </a:solidFill>
                <a:effectLst/>
                <a:highlight>
                  <a:srgbClr val="FFFFFF"/>
                </a:highlight>
                <a:latin typeface="Calibri" panose="020F0502020204030204" pitchFamily="34" charset="0"/>
                <a:ea typeface="Arial" panose="020B0604020202020204" pitchFamily="34" charset="0"/>
                <a:cs typeface="Arial" panose="020B0604020202020204" pitchFamily="34" charset="0"/>
              </a:rPr>
              <a:t>Posameznik, združenje ali skupnost lahko doseže, da so nekateri javni podatki, razpoložljivi v odprtem formatu, in so tako bolj dostopni kot takrat, ko jih objavi pristojni upravni organ. Na primer, italijansko spletno mesto </a:t>
            </a:r>
            <a:r>
              <a:rPr lang="sl-SI" sz="1800" i="1" dirty="0">
                <a:solidFill>
                  <a:srgbClr val="000000"/>
                </a:solidFill>
                <a:effectLst/>
                <a:highlight>
                  <a:srgbClr val="FFFFFF"/>
                </a:highlight>
                <a:latin typeface="Calibri" panose="020F0502020204030204" pitchFamily="34" charset="0"/>
                <a:ea typeface="Arial" panose="020B0604020202020204" pitchFamily="34" charset="0"/>
                <a:cs typeface="Arial" panose="020B0604020202020204" pitchFamily="34" charset="0"/>
              </a:rPr>
              <a:t>Open </a:t>
            </a:r>
            <a:r>
              <a:rPr lang="sl-SI" sz="1800" i="1" dirty="0" err="1">
                <a:solidFill>
                  <a:srgbClr val="000000"/>
                </a:solidFill>
                <a:effectLst/>
                <a:highlight>
                  <a:srgbClr val="FFFFFF"/>
                </a:highlight>
                <a:latin typeface="Calibri" panose="020F0502020204030204" pitchFamily="34" charset="0"/>
                <a:ea typeface="Arial" panose="020B0604020202020204" pitchFamily="34" charset="0"/>
                <a:cs typeface="Arial" panose="020B0604020202020204" pitchFamily="34" charset="0"/>
              </a:rPr>
              <a:t>Ricostruzione</a:t>
            </a:r>
            <a:r>
              <a:rPr lang="sl-SI" sz="1800" i="1" dirty="0">
                <a:solidFill>
                  <a:srgbClr val="000000"/>
                </a:solidFill>
                <a:effectLst/>
                <a:highlight>
                  <a:srgbClr val="FFFFFF"/>
                </a:highlight>
                <a:latin typeface="Calibri" panose="020F0502020204030204" pitchFamily="34" charset="0"/>
                <a:ea typeface="Arial" panose="020B0604020202020204" pitchFamily="34" charset="0"/>
                <a:cs typeface="Arial" panose="020B0604020202020204" pitchFamily="34" charset="0"/>
              </a:rPr>
              <a:t> </a:t>
            </a:r>
            <a:r>
              <a:rPr lang="sl-SI" sz="1800" dirty="0">
                <a:solidFill>
                  <a:srgbClr val="000000"/>
                </a:solidFill>
                <a:effectLst/>
                <a:highlight>
                  <a:srgbClr val="FFFFFF"/>
                </a:highlight>
                <a:latin typeface="Calibri" panose="020F0502020204030204" pitchFamily="34" charset="0"/>
                <a:ea typeface="Arial" panose="020B0604020202020204" pitchFamily="34" charset="0"/>
                <a:cs typeface="Arial" panose="020B0604020202020204" pitchFamily="34" charset="0"/>
              </a:rPr>
              <a:t>[Odprta obnova] prek zemljevidov in grafov zbira in zagotavlja javne podatke o sredstvih za obnovo po potresu, ki je leta 2012 prizadel regijo Emilija - Romanja.</a:t>
            </a:r>
            <a:r>
              <a:rPr lang="en-GB" sz="1800" dirty="0">
                <a:effectLst/>
                <a:latin typeface="Arial" panose="020B0604020202020204" pitchFamily="34" charset="0"/>
                <a:ea typeface="Arial" panose="020B0604020202020204" pitchFamily="34" charset="0"/>
              </a:rPr>
              <a:t> </a:t>
            </a:r>
            <a:endParaRPr lang="en-SI" sz="1800" dirty="0">
              <a:effectLst/>
              <a:latin typeface="Arial" panose="020B0604020202020204" pitchFamily="34" charset="0"/>
              <a:ea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253" name="Google Shape;253;p1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
          <p:cNvSpPr txBox="1">
            <a:spLocks noGrp="1"/>
          </p:cNvSpPr>
          <p:nvPr>
            <p:ph type="body" idx="1"/>
          </p:nvPr>
        </p:nvSpPr>
        <p:spPr>
          <a:xfrm>
            <a:off x="1676291" y="3651250"/>
            <a:ext cx="21029830" cy="87026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14" name="Google Shape;14;p2"/>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7839869" y="-2512327"/>
            <a:ext cx="8702676" cy="2102983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olo verticale e testo"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14265555" y="3913359"/>
            <a:ext cx="11623676" cy="5257458"/>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3598250" y="-1191708"/>
            <a:ext cx="11623676" cy="1546759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olo e contenuto">
  <p:cSld name="1_Titolo e contenuto">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5600"/>
              <a:buFont typeface="Verdana"/>
              <a:buNone/>
              <a:defRPr sz="56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3"/>
          <p:cNvSpPr txBox="1">
            <a:spLocks noGrp="1"/>
          </p:cNvSpPr>
          <p:nvPr>
            <p:ph type="body" idx="1"/>
          </p:nvPr>
        </p:nvSpPr>
        <p:spPr>
          <a:xfrm>
            <a:off x="1676291" y="3651250"/>
            <a:ext cx="21029830" cy="8702676"/>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2000"/>
              </a:spcBef>
              <a:spcAft>
                <a:spcPts val="0"/>
              </a:spcAft>
              <a:buClr>
                <a:schemeClr val="dk1"/>
              </a:buClr>
              <a:buSzPts val="3200"/>
              <a:buChar char="•"/>
              <a:defRPr sz="3200">
                <a:latin typeface="Verdana"/>
                <a:ea typeface="Verdana"/>
                <a:cs typeface="Verdana"/>
                <a:sym typeface="Verdana"/>
              </a:defRPr>
            </a:lvl1pPr>
            <a:lvl2pPr marL="914400" lvl="1" indent="-431800" algn="l">
              <a:lnSpc>
                <a:spcPct val="90000"/>
              </a:lnSpc>
              <a:spcBef>
                <a:spcPts val="1000"/>
              </a:spcBef>
              <a:spcAft>
                <a:spcPts val="0"/>
              </a:spcAft>
              <a:buClr>
                <a:schemeClr val="dk1"/>
              </a:buClr>
              <a:buSzPts val="3200"/>
              <a:buChar char="•"/>
              <a:defRPr sz="3200">
                <a:latin typeface="Verdana"/>
                <a:ea typeface="Verdana"/>
                <a:cs typeface="Verdana"/>
                <a:sym typeface="Verdana"/>
              </a:defRPr>
            </a:lvl2pPr>
            <a:lvl3pPr marL="1371600" lvl="2" indent="-431800" algn="l">
              <a:lnSpc>
                <a:spcPct val="90000"/>
              </a:lnSpc>
              <a:spcBef>
                <a:spcPts val="1000"/>
              </a:spcBef>
              <a:spcAft>
                <a:spcPts val="0"/>
              </a:spcAft>
              <a:buClr>
                <a:schemeClr val="dk1"/>
              </a:buClr>
              <a:buSzPts val="3200"/>
              <a:buChar char="•"/>
              <a:defRPr sz="3200">
                <a:latin typeface="Verdana"/>
                <a:ea typeface="Verdana"/>
                <a:cs typeface="Verdana"/>
                <a:sym typeface="Verdana"/>
              </a:defRPr>
            </a:lvl3pPr>
            <a:lvl4pPr marL="1828800" lvl="3" indent="-431800" algn="l">
              <a:lnSpc>
                <a:spcPct val="90000"/>
              </a:lnSpc>
              <a:spcBef>
                <a:spcPts val="1000"/>
              </a:spcBef>
              <a:spcAft>
                <a:spcPts val="0"/>
              </a:spcAft>
              <a:buClr>
                <a:schemeClr val="dk1"/>
              </a:buClr>
              <a:buSzPts val="3200"/>
              <a:buChar char="•"/>
              <a:defRPr sz="3200">
                <a:latin typeface="Verdana"/>
                <a:ea typeface="Verdana"/>
                <a:cs typeface="Verdana"/>
                <a:sym typeface="Verdana"/>
              </a:defRPr>
            </a:lvl4pPr>
            <a:lvl5pPr marL="2286000" lvl="4" indent="-431800" algn="l">
              <a:lnSpc>
                <a:spcPct val="90000"/>
              </a:lnSpc>
              <a:spcBef>
                <a:spcPts val="1000"/>
              </a:spcBef>
              <a:spcAft>
                <a:spcPts val="0"/>
              </a:spcAft>
              <a:buClr>
                <a:schemeClr val="dk1"/>
              </a:buClr>
              <a:buSzPts val="3200"/>
              <a:buChar char="•"/>
              <a:defRPr sz="3200">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83" name="Google Shape;83;p13"/>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3"/>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3047802" y="2244726"/>
            <a:ext cx="18286810" cy="47752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11999"/>
              <a:buFont typeface="Calibri"/>
              <a:buNone/>
              <a:defRPr sz="11999"/>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
          <p:cNvSpPr txBox="1">
            <a:spLocks noGrp="1"/>
          </p:cNvSpPr>
          <p:nvPr>
            <p:ph type="subTitle" idx="1"/>
          </p:nvPr>
        </p:nvSpPr>
        <p:spPr>
          <a:xfrm>
            <a:off x="3047802" y="7204076"/>
            <a:ext cx="18286810" cy="3311524"/>
          </a:xfrm>
          <a:prstGeom prst="rect">
            <a:avLst/>
          </a:prstGeom>
          <a:noFill/>
          <a:ln>
            <a:noFill/>
          </a:ln>
        </p:spPr>
        <p:txBody>
          <a:bodyPr spcFirstLastPara="1" wrap="square" lIns="91425" tIns="45700" rIns="91425" bIns="45700" anchor="t" anchorCtr="0"/>
          <a:lstStyle>
            <a:lvl1pPr lvl="0" algn="ctr">
              <a:lnSpc>
                <a:spcPct val="90000"/>
              </a:lnSpc>
              <a:spcBef>
                <a:spcPts val="2000"/>
              </a:spcBef>
              <a:spcAft>
                <a:spcPts val="0"/>
              </a:spcAft>
              <a:buClr>
                <a:schemeClr val="dk1"/>
              </a:buClr>
              <a:buSzPts val="4800"/>
              <a:buNone/>
              <a:defRPr sz="4800"/>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sp>
        <p:nvSpPr>
          <p:cNvPr id="20" name="Google Shape;20;p3"/>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1663592" y="3419477"/>
            <a:ext cx="21029830" cy="5705474"/>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11999"/>
              <a:buFont typeface="Calibri"/>
              <a:buNone/>
              <a:defRPr sz="11999"/>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1663592" y="9178927"/>
            <a:ext cx="21029830" cy="3000374"/>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2000"/>
              </a:spcBef>
              <a:spcAft>
                <a:spcPts val="0"/>
              </a:spcAft>
              <a:buClr>
                <a:srgbClr val="888888"/>
              </a:buClr>
              <a:buSzPts val="4800"/>
              <a:buNone/>
              <a:defRPr sz="4800">
                <a:solidFill>
                  <a:srgbClr val="888888"/>
                </a:solidFill>
              </a:defRPr>
            </a:lvl1pPr>
            <a:lvl2pPr marL="914400" lvl="1" indent="-228600" algn="l">
              <a:lnSpc>
                <a:spcPct val="90000"/>
              </a:lnSpc>
              <a:spcBef>
                <a:spcPts val="1000"/>
              </a:spcBef>
              <a:spcAft>
                <a:spcPts val="0"/>
              </a:spcAft>
              <a:buClr>
                <a:srgbClr val="888888"/>
              </a:buClr>
              <a:buSzPts val="4000"/>
              <a:buNone/>
              <a:defRPr sz="4000">
                <a:solidFill>
                  <a:srgbClr val="888888"/>
                </a:solidFill>
              </a:defRPr>
            </a:lvl2pPr>
            <a:lvl3pPr marL="1371600" lvl="2" indent="-228600" algn="l">
              <a:lnSpc>
                <a:spcPct val="90000"/>
              </a:lnSpc>
              <a:spcBef>
                <a:spcPts val="1000"/>
              </a:spcBef>
              <a:spcAft>
                <a:spcPts val="0"/>
              </a:spcAft>
              <a:buClr>
                <a:srgbClr val="888888"/>
              </a:buClr>
              <a:buSzPts val="3600"/>
              <a:buNone/>
              <a:defRPr sz="3600">
                <a:solidFill>
                  <a:srgbClr val="888888"/>
                </a:solidFill>
              </a:defRPr>
            </a:lvl3pPr>
            <a:lvl4pPr marL="1828800" lvl="3" indent="-228600" algn="l">
              <a:lnSpc>
                <a:spcPct val="90000"/>
              </a:lnSpc>
              <a:spcBef>
                <a:spcPts val="1000"/>
              </a:spcBef>
              <a:spcAft>
                <a:spcPts val="0"/>
              </a:spcAft>
              <a:buClr>
                <a:srgbClr val="888888"/>
              </a:buClr>
              <a:buSzPts val="3200"/>
              <a:buNone/>
              <a:defRPr sz="3200">
                <a:solidFill>
                  <a:srgbClr val="888888"/>
                </a:solidFill>
              </a:defRPr>
            </a:lvl4pPr>
            <a:lvl5pPr marL="2286000" lvl="4" indent="-228600" algn="l">
              <a:lnSpc>
                <a:spcPct val="90000"/>
              </a:lnSpc>
              <a:spcBef>
                <a:spcPts val="1000"/>
              </a:spcBef>
              <a:spcAft>
                <a:spcPts val="0"/>
              </a:spcAft>
              <a:buClr>
                <a:srgbClr val="888888"/>
              </a:buClr>
              <a:buSzPts val="3200"/>
              <a:buNone/>
              <a:defRPr sz="3200">
                <a:solidFill>
                  <a:srgbClr val="888888"/>
                </a:solidFill>
              </a:defRPr>
            </a:lvl5pPr>
            <a:lvl6pPr marL="2743200" lvl="5" indent="-228600" algn="l">
              <a:lnSpc>
                <a:spcPct val="90000"/>
              </a:lnSpc>
              <a:spcBef>
                <a:spcPts val="1000"/>
              </a:spcBef>
              <a:spcAft>
                <a:spcPts val="0"/>
              </a:spcAft>
              <a:buClr>
                <a:srgbClr val="888888"/>
              </a:buClr>
              <a:buSzPts val="3200"/>
              <a:buNone/>
              <a:defRPr sz="3200">
                <a:solidFill>
                  <a:srgbClr val="888888"/>
                </a:solidFill>
              </a:defRPr>
            </a:lvl6pPr>
            <a:lvl7pPr marL="3200400" lvl="6" indent="-228600" algn="l">
              <a:lnSpc>
                <a:spcPct val="90000"/>
              </a:lnSpc>
              <a:spcBef>
                <a:spcPts val="1000"/>
              </a:spcBef>
              <a:spcAft>
                <a:spcPts val="0"/>
              </a:spcAft>
              <a:buClr>
                <a:srgbClr val="888888"/>
              </a:buClr>
              <a:buSzPts val="3200"/>
              <a:buNone/>
              <a:defRPr sz="3200">
                <a:solidFill>
                  <a:srgbClr val="888888"/>
                </a:solidFill>
              </a:defRPr>
            </a:lvl7pPr>
            <a:lvl8pPr marL="3657600" lvl="7" indent="-228600" algn="l">
              <a:lnSpc>
                <a:spcPct val="90000"/>
              </a:lnSpc>
              <a:spcBef>
                <a:spcPts val="1000"/>
              </a:spcBef>
              <a:spcAft>
                <a:spcPts val="0"/>
              </a:spcAft>
              <a:buClr>
                <a:srgbClr val="888888"/>
              </a:buClr>
              <a:buSzPts val="3200"/>
              <a:buNone/>
              <a:defRPr sz="3200">
                <a:solidFill>
                  <a:srgbClr val="888888"/>
                </a:solidFill>
              </a:defRPr>
            </a:lvl8pPr>
            <a:lvl9pPr marL="4114800" lvl="8" indent="-228600" algn="l">
              <a:lnSpc>
                <a:spcPct val="90000"/>
              </a:lnSpc>
              <a:spcBef>
                <a:spcPts val="1000"/>
              </a:spcBef>
              <a:spcAft>
                <a:spcPts val="0"/>
              </a:spcAft>
              <a:buClr>
                <a:srgbClr val="888888"/>
              </a:buClr>
              <a:buSzPts val="3200"/>
              <a:buNone/>
              <a:defRPr sz="3200">
                <a:solidFill>
                  <a:srgbClr val="888888"/>
                </a:solidFill>
              </a:defRPr>
            </a:lvl9pPr>
          </a:lstStyle>
          <a:p>
            <a:endParaRPr/>
          </a:p>
        </p:txBody>
      </p:sp>
      <p:sp>
        <p:nvSpPr>
          <p:cNvPr id="26" name="Google Shape;26;p4"/>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uto 2"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1676291" y="3651250"/>
            <a:ext cx="10362526" cy="87026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12343596" y="3651250"/>
            <a:ext cx="10362526" cy="87026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1679467"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1679467" y="3362326"/>
            <a:ext cx="10314903" cy="1647824"/>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2000"/>
              </a:spcBef>
              <a:spcAft>
                <a:spcPts val="0"/>
              </a:spcAft>
              <a:buClr>
                <a:schemeClr val="dk1"/>
              </a:buClr>
              <a:buSzPts val="4800"/>
              <a:buNone/>
              <a:defRPr sz="4800" b="1"/>
            </a:lvl1pPr>
            <a:lvl2pPr marL="914400" lvl="1" indent="-228600" algn="l">
              <a:lnSpc>
                <a:spcPct val="90000"/>
              </a:lnSpc>
              <a:spcBef>
                <a:spcPts val="1000"/>
              </a:spcBef>
              <a:spcAft>
                <a:spcPts val="0"/>
              </a:spcAft>
              <a:buClr>
                <a:schemeClr val="dk1"/>
              </a:buClr>
              <a:buSzPts val="4000"/>
              <a:buNone/>
              <a:defRPr sz="4000" b="1"/>
            </a:lvl2pPr>
            <a:lvl3pPr marL="1371600" lvl="2" indent="-228600" algn="l">
              <a:lnSpc>
                <a:spcPct val="90000"/>
              </a:lnSpc>
              <a:spcBef>
                <a:spcPts val="1000"/>
              </a:spcBef>
              <a:spcAft>
                <a:spcPts val="0"/>
              </a:spcAft>
              <a:buClr>
                <a:schemeClr val="dk1"/>
              </a:buClr>
              <a:buSzPts val="3600"/>
              <a:buNone/>
              <a:defRPr sz="3600" b="1"/>
            </a:lvl3pPr>
            <a:lvl4pPr marL="1828800" lvl="3" indent="-228600" algn="l">
              <a:lnSpc>
                <a:spcPct val="90000"/>
              </a:lnSpc>
              <a:spcBef>
                <a:spcPts val="1000"/>
              </a:spcBef>
              <a:spcAft>
                <a:spcPts val="0"/>
              </a:spcAft>
              <a:buClr>
                <a:schemeClr val="dk1"/>
              </a:buClr>
              <a:buSzPts val="3200"/>
              <a:buNone/>
              <a:defRPr sz="3200" b="1"/>
            </a:lvl4pPr>
            <a:lvl5pPr marL="2286000" lvl="4" indent="-228600" algn="l">
              <a:lnSpc>
                <a:spcPct val="90000"/>
              </a:lnSpc>
              <a:spcBef>
                <a:spcPts val="1000"/>
              </a:spcBef>
              <a:spcAft>
                <a:spcPts val="0"/>
              </a:spcAft>
              <a:buClr>
                <a:schemeClr val="dk1"/>
              </a:buClr>
              <a:buSzPts val="3200"/>
              <a:buNone/>
              <a:defRPr sz="3200" b="1"/>
            </a:lvl5pPr>
            <a:lvl6pPr marL="2743200" lvl="5" indent="-228600" algn="l">
              <a:lnSpc>
                <a:spcPct val="90000"/>
              </a:lnSpc>
              <a:spcBef>
                <a:spcPts val="1000"/>
              </a:spcBef>
              <a:spcAft>
                <a:spcPts val="0"/>
              </a:spcAft>
              <a:buClr>
                <a:schemeClr val="dk1"/>
              </a:buClr>
              <a:buSzPts val="3200"/>
              <a:buNone/>
              <a:defRPr sz="3200" b="1"/>
            </a:lvl6pPr>
            <a:lvl7pPr marL="3200400" lvl="6" indent="-228600" algn="l">
              <a:lnSpc>
                <a:spcPct val="90000"/>
              </a:lnSpc>
              <a:spcBef>
                <a:spcPts val="1000"/>
              </a:spcBef>
              <a:spcAft>
                <a:spcPts val="0"/>
              </a:spcAft>
              <a:buClr>
                <a:schemeClr val="dk1"/>
              </a:buClr>
              <a:buSzPts val="3200"/>
              <a:buNone/>
              <a:defRPr sz="3200" b="1"/>
            </a:lvl7pPr>
            <a:lvl8pPr marL="3657600" lvl="7" indent="-228600" algn="l">
              <a:lnSpc>
                <a:spcPct val="90000"/>
              </a:lnSpc>
              <a:spcBef>
                <a:spcPts val="1000"/>
              </a:spcBef>
              <a:spcAft>
                <a:spcPts val="0"/>
              </a:spcAft>
              <a:buClr>
                <a:schemeClr val="dk1"/>
              </a:buClr>
              <a:buSzPts val="3200"/>
              <a:buNone/>
              <a:defRPr sz="3200" b="1"/>
            </a:lvl8pPr>
            <a:lvl9pPr marL="4114800" lvl="8" indent="-228600" algn="l">
              <a:lnSpc>
                <a:spcPct val="90000"/>
              </a:lnSpc>
              <a:spcBef>
                <a:spcPts val="1000"/>
              </a:spcBef>
              <a:spcAft>
                <a:spcPts val="0"/>
              </a:spcAft>
              <a:buClr>
                <a:schemeClr val="dk1"/>
              </a:buClr>
              <a:buSzPts val="3200"/>
              <a:buNone/>
              <a:defRPr sz="3200" b="1"/>
            </a:lvl9pPr>
          </a:lstStyle>
          <a:p>
            <a:endParaRPr/>
          </a:p>
        </p:txBody>
      </p:sp>
      <p:sp>
        <p:nvSpPr>
          <p:cNvPr id="39" name="Google Shape;39;p6"/>
          <p:cNvSpPr txBox="1">
            <a:spLocks noGrp="1"/>
          </p:cNvSpPr>
          <p:nvPr>
            <p:ph type="body" idx="2"/>
          </p:nvPr>
        </p:nvSpPr>
        <p:spPr>
          <a:xfrm>
            <a:off x="1679467" y="5010150"/>
            <a:ext cx="10314903" cy="73691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12343597" y="3362326"/>
            <a:ext cx="10365701" cy="1647824"/>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2000"/>
              </a:spcBef>
              <a:spcAft>
                <a:spcPts val="0"/>
              </a:spcAft>
              <a:buClr>
                <a:schemeClr val="dk1"/>
              </a:buClr>
              <a:buSzPts val="4800"/>
              <a:buNone/>
              <a:defRPr sz="4800" b="1"/>
            </a:lvl1pPr>
            <a:lvl2pPr marL="914400" lvl="1" indent="-228600" algn="l">
              <a:lnSpc>
                <a:spcPct val="90000"/>
              </a:lnSpc>
              <a:spcBef>
                <a:spcPts val="1000"/>
              </a:spcBef>
              <a:spcAft>
                <a:spcPts val="0"/>
              </a:spcAft>
              <a:buClr>
                <a:schemeClr val="dk1"/>
              </a:buClr>
              <a:buSzPts val="4000"/>
              <a:buNone/>
              <a:defRPr sz="4000" b="1"/>
            </a:lvl2pPr>
            <a:lvl3pPr marL="1371600" lvl="2" indent="-228600" algn="l">
              <a:lnSpc>
                <a:spcPct val="90000"/>
              </a:lnSpc>
              <a:spcBef>
                <a:spcPts val="1000"/>
              </a:spcBef>
              <a:spcAft>
                <a:spcPts val="0"/>
              </a:spcAft>
              <a:buClr>
                <a:schemeClr val="dk1"/>
              </a:buClr>
              <a:buSzPts val="3600"/>
              <a:buNone/>
              <a:defRPr sz="3600" b="1"/>
            </a:lvl3pPr>
            <a:lvl4pPr marL="1828800" lvl="3" indent="-228600" algn="l">
              <a:lnSpc>
                <a:spcPct val="90000"/>
              </a:lnSpc>
              <a:spcBef>
                <a:spcPts val="1000"/>
              </a:spcBef>
              <a:spcAft>
                <a:spcPts val="0"/>
              </a:spcAft>
              <a:buClr>
                <a:schemeClr val="dk1"/>
              </a:buClr>
              <a:buSzPts val="3200"/>
              <a:buNone/>
              <a:defRPr sz="3200" b="1"/>
            </a:lvl4pPr>
            <a:lvl5pPr marL="2286000" lvl="4" indent="-228600" algn="l">
              <a:lnSpc>
                <a:spcPct val="90000"/>
              </a:lnSpc>
              <a:spcBef>
                <a:spcPts val="1000"/>
              </a:spcBef>
              <a:spcAft>
                <a:spcPts val="0"/>
              </a:spcAft>
              <a:buClr>
                <a:schemeClr val="dk1"/>
              </a:buClr>
              <a:buSzPts val="3200"/>
              <a:buNone/>
              <a:defRPr sz="3200" b="1"/>
            </a:lvl5pPr>
            <a:lvl6pPr marL="2743200" lvl="5" indent="-228600" algn="l">
              <a:lnSpc>
                <a:spcPct val="90000"/>
              </a:lnSpc>
              <a:spcBef>
                <a:spcPts val="1000"/>
              </a:spcBef>
              <a:spcAft>
                <a:spcPts val="0"/>
              </a:spcAft>
              <a:buClr>
                <a:schemeClr val="dk1"/>
              </a:buClr>
              <a:buSzPts val="3200"/>
              <a:buNone/>
              <a:defRPr sz="3200" b="1"/>
            </a:lvl6pPr>
            <a:lvl7pPr marL="3200400" lvl="6" indent="-228600" algn="l">
              <a:lnSpc>
                <a:spcPct val="90000"/>
              </a:lnSpc>
              <a:spcBef>
                <a:spcPts val="1000"/>
              </a:spcBef>
              <a:spcAft>
                <a:spcPts val="0"/>
              </a:spcAft>
              <a:buClr>
                <a:schemeClr val="dk1"/>
              </a:buClr>
              <a:buSzPts val="3200"/>
              <a:buNone/>
              <a:defRPr sz="3200" b="1"/>
            </a:lvl7pPr>
            <a:lvl8pPr marL="3657600" lvl="7" indent="-228600" algn="l">
              <a:lnSpc>
                <a:spcPct val="90000"/>
              </a:lnSpc>
              <a:spcBef>
                <a:spcPts val="1000"/>
              </a:spcBef>
              <a:spcAft>
                <a:spcPts val="0"/>
              </a:spcAft>
              <a:buClr>
                <a:schemeClr val="dk1"/>
              </a:buClr>
              <a:buSzPts val="3200"/>
              <a:buNone/>
              <a:defRPr sz="3200" b="1"/>
            </a:lvl8pPr>
            <a:lvl9pPr marL="4114800" lvl="8" indent="-228600" algn="l">
              <a:lnSpc>
                <a:spcPct val="90000"/>
              </a:lnSpc>
              <a:spcBef>
                <a:spcPts val="1000"/>
              </a:spcBef>
              <a:spcAft>
                <a:spcPts val="0"/>
              </a:spcAft>
              <a:buClr>
                <a:schemeClr val="dk1"/>
              </a:buClr>
              <a:buSzPts val="3200"/>
              <a:buNone/>
              <a:defRPr sz="3200" b="1"/>
            </a:lvl9pPr>
          </a:lstStyle>
          <a:p>
            <a:endParaRPr/>
          </a:p>
        </p:txBody>
      </p:sp>
      <p:sp>
        <p:nvSpPr>
          <p:cNvPr id="41" name="Google Shape;41;p6"/>
          <p:cNvSpPr txBox="1">
            <a:spLocks noGrp="1"/>
          </p:cNvSpPr>
          <p:nvPr>
            <p:ph type="body" idx="4"/>
          </p:nvPr>
        </p:nvSpPr>
        <p:spPr>
          <a:xfrm>
            <a:off x="12343597" y="5010150"/>
            <a:ext cx="10365701" cy="73691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uoto"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1679468" y="914400"/>
            <a:ext cx="7863962" cy="32004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400"/>
              <a:buFont typeface="Calibri"/>
              <a:buNone/>
              <a:defRPr sz="6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10365701" y="1974851"/>
            <a:ext cx="12343597" cy="9747250"/>
          </a:xfrm>
          <a:prstGeom prst="rect">
            <a:avLst/>
          </a:prstGeom>
          <a:noFill/>
          <a:ln>
            <a:noFill/>
          </a:ln>
        </p:spPr>
        <p:txBody>
          <a:bodyPr spcFirstLastPara="1" wrap="square" lIns="91425" tIns="45700" rIns="91425" bIns="45700" anchor="t" anchorCtr="0"/>
          <a:lstStyle>
            <a:lvl1pPr marL="457200" lvl="0" indent="-635000" algn="l">
              <a:lnSpc>
                <a:spcPct val="90000"/>
              </a:lnSpc>
              <a:spcBef>
                <a:spcPts val="2000"/>
              </a:spcBef>
              <a:spcAft>
                <a:spcPts val="0"/>
              </a:spcAft>
              <a:buClr>
                <a:schemeClr val="dk1"/>
              </a:buClr>
              <a:buSzPts val="6400"/>
              <a:buChar char="•"/>
              <a:defRPr sz="6400"/>
            </a:lvl1pPr>
            <a:lvl2pPr marL="914400" lvl="1" indent="-584200" algn="l">
              <a:lnSpc>
                <a:spcPct val="90000"/>
              </a:lnSpc>
              <a:spcBef>
                <a:spcPts val="1000"/>
              </a:spcBef>
              <a:spcAft>
                <a:spcPts val="0"/>
              </a:spcAft>
              <a:buClr>
                <a:schemeClr val="dk1"/>
              </a:buClr>
              <a:buSzPts val="5600"/>
              <a:buChar char="•"/>
              <a:defRPr sz="5600"/>
            </a:lvl2pPr>
            <a:lvl3pPr marL="1371600" lvl="2" indent="-533400" algn="l">
              <a:lnSpc>
                <a:spcPct val="90000"/>
              </a:lnSpc>
              <a:spcBef>
                <a:spcPts val="1000"/>
              </a:spcBef>
              <a:spcAft>
                <a:spcPts val="0"/>
              </a:spcAft>
              <a:buClr>
                <a:schemeClr val="dk1"/>
              </a:buClr>
              <a:buSzPts val="4800"/>
              <a:buChar char="•"/>
              <a:defRPr sz="4800"/>
            </a:lvl3pPr>
            <a:lvl4pPr marL="1828800" lvl="3" indent="-482600" algn="l">
              <a:lnSpc>
                <a:spcPct val="90000"/>
              </a:lnSpc>
              <a:spcBef>
                <a:spcPts val="1000"/>
              </a:spcBef>
              <a:spcAft>
                <a:spcPts val="0"/>
              </a:spcAft>
              <a:buClr>
                <a:schemeClr val="dk1"/>
              </a:buClr>
              <a:buSzPts val="4000"/>
              <a:buChar char="•"/>
              <a:defRPr sz="4000"/>
            </a:lvl4pPr>
            <a:lvl5pPr marL="2286000" lvl="4" indent="-482600" algn="l">
              <a:lnSpc>
                <a:spcPct val="90000"/>
              </a:lnSpc>
              <a:spcBef>
                <a:spcPts val="1000"/>
              </a:spcBef>
              <a:spcAft>
                <a:spcPts val="0"/>
              </a:spcAft>
              <a:buClr>
                <a:schemeClr val="dk1"/>
              </a:buClr>
              <a:buSzPts val="4000"/>
              <a:buChar char="•"/>
              <a:defRPr sz="4000"/>
            </a:lvl5pPr>
            <a:lvl6pPr marL="2743200" lvl="5" indent="-482600" algn="l">
              <a:lnSpc>
                <a:spcPct val="90000"/>
              </a:lnSpc>
              <a:spcBef>
                <a:spcPts val="1000"/>
              </a:spcBef>
              <a:spcAft>
                <a:spcPts val="0"/>
              </a:spcAft>
              <a:buClr>
                <a:schemeClr val="dk1"/>
              </a:buClr>
              <a:buSzPts val="4000"/>
              <a:buChar char="•"/>
              <a:defRPr sz="4000"/>
            </a:lvl6pPr>
            <a:lvl7pPr marL="3200400" lvl="6" indent="-482600" algn="l">
              <a:lnSpc>
                <a:spcPct val="90000"/>
              </a:lnSpc>
              <a:spcBef>
                <a:spcPts val="1000"/>
              </a:spcBef>
              <a:spcAft>
                <a:spcPts val="0"/>
              </a:spcAft>
              <a:buClr>
                <a:schemeClr val="dk1"/>
              </a:buClr>
              <a:buSzPts val="4000"/>
              <a:buChar char="•"/>
              <a:defRPr sz="4000"/>
            </a:lvl7pPr>
            <a:lvl8pPr marL="3657600" lvl="7" indent="-482600" algn="l">
              <a:lnSpc>
                <a:spcPct val="90000"/>
              </a:lnSpc>
              <a:spcBef>
                <a:spcPts val="1000"/>
              </a:spcBef>
              <a:spcAft>
                <a:spcPts val="0"/>
              </a:spcAft>
              <a:buClr>
                <a:schemeClr val="dk1"/>
              </a:buClr>
              <a:buSzPts val="4000"/>
              <a:buChar char="•"/>
              <a:defRPr sz="4000"/>
            </a:lvl8pPr>
            <a:lvl9pPr marL="4114800" lvl="8" indent="-482600" algn="l">
              <a:lnSpc>
                <a:spcPct val="90000"/>
              </a:lnSpc>
              <a:spcBef>
                <a:spcPts val="1000"/>
              </a:spcBef>
              <a:spcAft>
                <a:spcPts val="0"/>
              </a:spcAft>
              <a:buClr>
                <a:schemeClr val="dk1"/>
              </a:buClr>
              <a:buSzPts val="4000"/>
              <a:buChar char="•"/>
              <a:defRPr sz="4000"/>
            </a:lvl9pPr>
          </a:lstStyle>
          <a:p>
            <a:endParaRPr/>
          </a:p>
        </p:txBody>
      </p:sp>
      <p:sp>
        <p:nvSpPr>
          <p:cNvPr id="57" name="Google Shape;57;p9"/>
          <p:cNvSpPr txBox="1">
            <a:spLocks noGrp="1"/>
          </p:cNvSpPr>
          <p:nvPr>
            <p:ph type="body" idx="2"/>
          </p:nvPr>
        </p:nvSpPr>
        <p:spPr>
          <a:xfrm>
            <a:off x="1679468" y="4114800"/>
            <a:ext cx="7863962" cy="7623176"/>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2000"/>
              </a:spcBef>
              <a:spcAft>
                <a:spcPts val="0"/>
              </a:spcAft>
              <a:buClr>
                <a:schemeClr val="dk1"/>
              </a:buClr>
              <a:buSzPts val="3200"/>
              <a:buNone/>
              <a:defRPr sz="3200"/>
            </a:lvl1pPr>
            <a:lvl2pPr marL="914400" lvl="1" indent="-228600" algn="l">
              <a:lnSpc>
                <a:spcPct val="90000"/>
              </a:lnSpc>
              <a:spcBef>
                <a:spcPts val="1000"/>
              </a:spcBef>
              <a:spcAft>
                <a:spcPts val="0"/>
              </a:spcAft>
              <a:buClr>
                <a:schemeClr val="dk1"/>
              </a:buClr>
              <a:buSzPts val="2800"/>
              <a:buNone/>
              <a:defRPr sz="2800"/>
            </a:lvl2pPr>
            <a:lvl3pPr marL="1371600" lvl="2" indent="-228600" algn="l">
              <a:lnSpc>
                <a:spcPct val="90000"/>
              </a:lnSpc>
              <a:spcBef>
                <a:spcPts val="1000"/>
              </a:spcBef>
              <a:spcAft>
                <a:spcPts val="0"/>
              </a:spcAft>
              <a:buClr>
                <a:schemeClr val="dk1"/>
              </a:buClr>
              <a:buSzPts val="2400"/>
              <a:buNone/>
              <a:defRPr sz="2400"/>
            </a:lvl3pPr>
            <a:lvl4pPr marL="1828800" lvl="3" indent="-228600" algn="l">
              <a:lnSpc>
                <a:spcPct val="90000"/>
              </a:lnSpc>
              <a:spcBef>
                <a:spcPts val="1000"/>
              </a:spcBef>
              <a:spcAft>
                <a:spcPts val="0"/>
              </a:spcAft>
              <a:buClr>
                <a:schemeClr val="dk1"/>
              </a:buClr>
              <a:buSzPts val="2000"/>
              <a:buNone/>
              <a:defRPr sz="2000"/>
            </a:lvl4pPr>
            <a:lvl5pPr marL="2286000" lvl="4" indent="-228600" algn="l">
              <a:lnSpc>
                <a:spcPct val="90000"/>
              </a:lnSpc>
              <a:spcBef>
                <a:spcPts val="1000"/>
              </a:spcBef>
              <a:spcAft>
                <a:spcPts val="0"/>
              </a:spcAft>
              <a:buClr>
                <a:schemeClr val="dk1"/>
              </a:buClr>
              <a:buSzPts val="2000"/>
              <a:buNone/>
              <a:defRPr sz="2000"/>
            </a:lvl5pPr>
            <a:lvl6pPr marL="2743200" lvl="5" indent="-228600" algn="l">
              <a:lnSpc>
                <a:spcPct val="90000"/>
              </a:lnSpc>
              <a:spcBef>
                <a:spcPts val="1000"/>
              </a:spcBef>
              <a:spcAft>
                <a:spcPts val="0"/>
              </a:spcAft>
              <a:buClr>
                <a:schemeClr val="dk1"/>
              </a:buClr>
              <a:buSzPts val="2000"/>
              <a:buNone/>
              <a:defRPr sz="2000"/>
            </a:lvl6pPr>
            <a:lvl7pPr marL="3200400" lvl="6" indent="-228600" algn="l">
              <a:lnSpc>
                <a:spcPct val="90000"/>
              </a:lnSpc>
              <a:spcBef>
                <a:spcPts val="1000"/>
              </a:spcBef>
              <a:spcAft>
                <a:spcPts val="0"/>
              </a:spcAft>
              <a:buClr>
                <a:schemeClr val="dk1"/>
              </a:buClr>
              <a:buSzPts val="2000"/>
              <a:buNone/>
              <a:defRPr sz="2000"/>
            </a:lvl7pPr>
            <a:lvl8pPr marL="3657600" lvl="7" indent="-228600" algn="l">
              <a:lnSpc>
                <a:spcPct val="90000"/>
              </a:lnSpc>
              <a:spcBef>
                <a:spcPts val="1000"/>
              </a:spcBef>
              <a:spcAft>
                <a:spcPts val="0"/>
              </a:spcAft>
              <a:buClr>
                <a:schemeClr val="dk1"/>
              </a:buClr>
              <a:buSzPts val="2000"/>
              <a:buNone/>
              <a:defRPr sz="2000"/>
            </a:lvl8pPr>
            <a:lvl9pPr marL="4114800" lvl="8" indent="-228600" algn="l">
              <a:lnSpc>
                <a:spcPct val="90000"/>
              </a:lnSpc>
              <a:spcBef>
                <a:spcPts val="1000"/>
              </a:spcBef>
              <a:spcAft>
                <a:spcPts val="0"/>
              </a:spcAft>
              <a:buClr>
                <a:schemeClr val="dk1"/>
              </a:buClr>
              <a:buSzPts val="2000"/>
              <a:buNone/>
              <a:defRPr sz="2000"/>
            </a:lvl9pPr>
          </a:lstStyle>
          <a:p>
            <a:endParaRPr/>
          </a:p>
        </p:txBody>
      </p:sp>
      <p:sp>
        <p:nvSpPr>
          <p:cNvPr id="58" name="Google Shape;58;p9"/>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679468" y="914400"/>
            <a:ext cx="7863962" cy="32004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400"/>
              <a:buFont typeface="Calibri"/>
              <a:buNone/>
              <a:defRPr sz="6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
          <p:cNvSpPr>
            <a:spLocks noGrp="1"/>
          </p:cNvSpPr>
          <p:nvPr>
            <p:ph type="pic" idx="2"/>
          </p:nvPr>
        </p:nvSpPr>
        <p:spPr>
          <a:xfrm>
            <a:off x="10365701" y="1974851"/>
            <a:ext cx="12343597" cy="9747250"/>
          </a:xfrm>
          <a:prstGeom prst="rect">
            <a:avLst/>
          </a:prstGeom>
          <a:noFill/>
          <a:ln>
            <a:noFill/>
          </a:ln>
        </p:spPr>
        <p:txBody>
          <a:bodyPr spcFirstLastPara="1" wrap="square" lIns="91425" tIns="45700" rIns="91425" bIns="45700" anchor="t" anchorCtr="0"/>
          <a:lstStyle>
            <a:lvl1pPr marR="0" lvl="0" algn="l" rtl="0">
              <a:lnSpc>
                <a:spcPct val="90000"/>
              </a:lnSpc>
              <a:spcBef>
                <a:spcPts val="2000"/>
              </a:spcBef>
              <a:spcAft>
                <a:spcPts val="0"/>
              </a:spcAft>
              <a:buClr>
                <a:schemeClr val="dk1"/>
              </a:buClr>
              <a:buSzPts val="6400"/>
              <a:buFont typeface="Arial"/>
              <a:buNone/>
              <a:defRPr sz="6400" b="0" i="0" u="none" strike="noStrike" cap="none">
                <a:solidFill>
                  <a:schemeClr val="dk1"/>
                </a:solidFill>
                <a:latin typeface="Calibri"/>
                <a:ea typeface="Calibri"/>
                <a:cs typeface="Calibri"/>
                <a:sym typeface="Calibri"/>
              </a:defRPr>
            </a:lvl1pPr>
            <a:lvl2pPr marR="0" lvl="1" algn="l" rtl="0">
              <a:lnSpc>
                <a:spcPct val="90000"/>
              </a:lnSpc>
              <a:spcBef>
                <a:spcPts val="1000"/>
              </a:spcBef>
              <a:spcAft>
                <a:spcPts val="0"/>
              </a:spcAft>
              <a:buClr>
                <a:schemeClr val="dk1"/>
              </a:buClr>
              <a:buSzPts val="5600"/>
              <a:buFont typeface="Arial"/>
              <a:buNone/>
              <a:defRPr sz="5600" b="0" i="0" u="none" strike="noStrike" cap="none">
                <a:solidFill>
                  <a:schemeClr val="dk1"/>
                </a:solidFill>
                <a:latin typeface="Calibri"/>
                <a:ea typeface="Calibri"/>
                <a:cs typeface="Calibri"/>
                <a:sym typeface="Calibri"/>
              </a:defRPr>
            </a:lvl2pPr>
            <a:lvl3pPr marR="0" lvl="2" algn="l" rtl="0">
              <a:lnSpc>
                <a:spcPct val="90000"/>
              </a:lnSpc>
              <a:spcBef>
                <a:spcPts val="100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3pPr>
            <a:lvl4pPr marR="0" lvl="3"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4pPr>
            <a:lvl5pPr marR="0" lvl="4"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6pPr>
            <a:lvl7pPr marR="0" lvl="6"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7pPr>
            <a:lvl8pPr marR="0" lvl="7"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8pPr>
            <a:lvl9pPr marR="0" lvl="8"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1679468" y="4114800"/>
            <a:ext cx="7863962" cy="7623176"/>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2000"/>
              </a:spcBef>
              <a:spcAft>
                <a:spcPts val="0"/>
              </a:spcAft>
              <a:buClr>
                <a:schemeClr val="dk1"/>
              </a:buClr>
              <a:buSzPts val="3200"/>
              <a:buNone/>
              <a:defRPr sz="3200"/>
            </a:lvl1pPr>
            <a:lvl2pPr marL="914400" lvl="1" indent="-228600" algn="l">
              <a:lnSpc>
                <a:spcPct val="90000"/>
              </a:lnSpc>
              <a:spcBef>
                <a:spcPts val="1000"/>
              </a:spcBef>
              <a:spcAft>
                <a:spcPts val="0"/>
              </a:spcAft>
              <a:buClr>
                <a:schemeClr val="dk1"/>
              </a:buClr>
              <a:buSzPts val="2800"/>
              <a:buNone/>
              <a:defRPr sz="2800"/>
            </a:lvl2pPr>
            <a:lvl3pPr marL="1371600" lvl="2" indent="-228600" algn="l">
              <a:lnSpc>
                <a:spcPct val="90000"/>
              </a:lnSpc>
              <a:spcBef>
                <a:spcPts val="1000"/>
              </a:spcBef>
              <a:spcAft>
                <a:spcPts val="0"/>
              </a:spcAft>
              <a:buClr>
                <a:schemeClr val="dk1"/>
              </a:buClr>
              <a:buSzPts val="2400"/>
              <a:buNone/>
              <a:defRPr sz="2400"/>
            </a:lvl3pPr>
            <a:lvl4pPr marL="1828800" lvl="3" indent="-228600" algn="l">
              <a:lnSpc>
                <a:spcPct val="90000"/>
              </a:lnSpc>
              <a:spcBef>
                <a:spcPts val="1000"/>
              </a:spcBef>
              <a:spcAft>
                <a:spcPts val="0"/>
              </a:spcAft>
              <a:buClr>
                <a:schemeClr val="dk1"/>
              </a:buClr>
              <a:buSzPts val="2000"/>
              <a:buNone/>
              <a:defRPr sz="2000"/>
            </a:lvl4pPr>
            <a:lvl5pPr marL="2286000" lvl="4" indent="-228600" algn="l">
              <a:lnSpc>
                <a:spcPct val="90000"/>
              </a:lnSpc>
              <a:spcBef>
                <a:spcPts val="1000"/>
              </a:spcBef>
              <a:spcAft>
                <a:spcPts val="0"/>
              </a:spcAft>
              <a:buClr>
                <a:schemeClr val="dk1"/>
              </a:buClr>
              <a:buSzPts val="2000"/>
              <a:buNone/>
              <a:defRPr sz="2000"/>
            </a:lvl5pPr>
            <a:lvl6pPr marL="2743200" lvl="5" indent="-228600" algn="l">
              <a:lnSpc>
                <a:spcPct val="90000"/>
              </a:lnSpc>
              <a:spcBef>
                <a:spcPts val="1000"/>
              </a:spcBef>
              <a:spcAft>
                <a:spcPts val="0"/>
              </a:spcAft>
              <a:buClr>
                <a:schemeClr val="dk1"/>
              </a:buClr>
              <a:buSzPts val="2000"/>
              <a:buNone/>
              <a:defRPr sz="2000"/>
            </a:lvl6pPr>
            <a:lvl7pPr marL="3200400" lvl="6" indent="-228600" algn="l">
              <a:lnSpc>
                <a:spcPct val="90000"/>
              </a:lnSpc>
              <a:spcBef>
                <a:spcPts val="1000"/>
              </a:spcBef>
              <a:spcAft>
                <a:spcPts val="0"/>
              </a:spcAft>
              <a:buClr>
                <a:schemeClr val="dk1"/>
              </a:buClr>
              <a:buSzPts val="2000"/>
              <a:buNone/>
              <a:defRPr sz="2000"/>
            </a:lvl7pPr>
            <a:lvl8pPr marL="3657600" lvl="7" indent="-228600" algn="l">
              <a:lnSpc>
                <a:spcPct val="90000"/>
              </a:lnSpc>
              <a:spcBef>
                <a:spcPts val="1000"/>
              </a:spcBef>
              <a:spcAft>
                <a:spcPts val="0"/>
              </a:spcAft>
              <a:buClr>
                <a:schemeClr val="dk1"/>
              </a:buClr>
              <a:buSzPts val="2000"/>
              <a:buNone/>
              <a:defRPr sz="2000"/>
            </a:lvl8pPr>
            <a:lvl9pPr marL="4114800" lvl="8" indent="-228600" algn="l">
              <a:lnSpc>
                <a:spcPct val="90000"/>
              </a:lnSpc>
              <a:spcBef>
                <a:spcPts val="1000"/>
              </a:spcBef>
              <a:spcAft>
                <a:spcPts val="0"/>
              </a:spcAft>
              <a:buClr>
                <a:schemeClr val="dk1"/>
              </a:buClr>
              <a:buSzPts val="2000"/>
              <a:buNone/>
              <a:defRPr sz="2000"/>
            </a:lvl9pPr>
          </a:lstStyle>
          <a:p>
            <a:endParaRPr/>
          </a:p>
        </p:txBody>
      </p:sp>
      <p:sp>
        <p:nvSpPr>
          <p:cNvPr id="65" name="Google Shape;65;p10"/>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8800"/>
              <a:buFont typeface="Calibri"/>
              <a:buNone/>
              <a:defRPr sz="8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1676291" y="3651250"/>
            <a:ext cx="21029830" cy="8702676"/>
          </a:xfrm>
          <a:prstGeom prst="rect">
            <a:avLst/>
          </a:prstGeom>
          <a:noFill/>
          <a:ln>
            <a:noFill/>
          </a:ln>
        </p:spPr>
        <p:txBody>
          <a:bodyPr spcFirstLastPara="1" wrap="square" lIns="91425" tIns="45700" rIns="91425" bIns="45700" anchor="t" anchorCtr="0"/>
          <a:lstStyle>
            <a:lvl1pPr marL="457200" marR="0" lvl="0" indent="-584200" algn="l" rtl="0">
              <a:lnSpc>
                <a:spcPct val="90000"/>
              </a:lnSpc>
              <a:spcBef>
                <a:spcPts val="2000"/>
              </a:spcBef>
              <a:spcAft>
                <a:spcPts val="0"/>
              </a:spcAft>
              <a:buClr>
                <a:schemeClr val="dk1"/>
              </a:buClr>
              <a:buSzPts val="5600"/>
              <a:buFont typeface="Arial"/>
              <a:buChar char="•"/>
              <a:defRPr sz="5600" b="0" i="0" u="none" strike="noStrike" cap="none">
                <a:solidFill>
                  <a:schemeClr val="dk1"/>
                </a:solidFill>
                <a:latin typeface="Calibri"/>
                <a:ea typeface="Calibri"/>
                <a:cs typeface="Calibri"/>
                <a:sym typeface="Calibri"/>
              </a:defRPr>
            </a:lvl1pPr>
            <a:lvl2pPr marL="914400" marR="0" lvl="1" indent="-533400" algn="l" rtl="0">
              <a:lnSpc>
                <a:spcPct val="90000"/>
              </a:lnSpc>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600" marR="0" lvl="2"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2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iwaweb.org/" TargetMode="External"/><Relationship Id="rId5" Type="http://schemas.openxmlformats.org/officeDocument/2006/relationships/image" Target="../media/image2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www.mobilitapalermo.org/" TargetMode="External"/><Relationship Id="rId5" Type="http://schemas.openxmlformats.org/officeDocument/2006/relationships/image" Target="../media/image2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2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notesSlide" Target="../notesSlides/notesSlide3.xml"/><Relationship Id="rId9" Type="http://schemas.openxmlformats.org/officeDocument/2006/relationships/image" Target="../media/image11.png"/><Relationship Id="rId1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4.png"/><Relationship Id="rId4" Type="http://schemas.openxmlformats.org/officeDocument/2006/relationships/notesSlide" Target="../notesSlides/notesSlide4.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2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openricostruzione.regione.emilia-romagna.it" TargetMode="External"/><Relationship Id="rId5" Type="http://schemas.openxmlformats.org/officeDocument/2006/relationships/image" Target="../media/image2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5">
            <a:alphaModFix/>
          </a:blip>
          <a:srcRect t="29" b="19"/>
          <a:stretch/>
        </p:blipFill>
        <p:spPr>
          <a:xfrm>
            <a:off x="0" y="-79527"/>
            <a:ext cx="24538153" cy="13795528"/>
          </a:xfrm>
          <a:prstGeom prst="rect">
            <a:avLst/>
          </a:prstGeom>
          <a:noFill/>
          <a:ln>
            <a:noFill/>
          </a:ln>
        </p:spPr>
      </p:pic>
      <p:sp>
        <p:nvSpPr>
          <p:cNvPr id="90" name="Google Shape;90;p1"/>
          <p:cNvSpPr txBox="1"/>
          <p:nvPr/>
        </p:nvSpPr>
        <p:spPr>
          <a:xfrm>
            <a:off x="1099906" y="9613613"/>
            <a:ext cx="22182600" cy="1508700"/>
          </a:xfrm>
          <a:prstGeom prst="rect">
            <a:avLst/>
          </a:prstGeom>
          <a:noFill/>
          <a:ln>
            <a:noFill/>
          </a:ln>
          <a:effectLst>
            <a:outerShdw blurRad="63500" dist="17961" dir="2700000" algn="ctr" rotWithShape="0">
              <a:srgbClr val="E7E6E6">
                <a:alpha val="74509"/>
              </a:srgbClr>
            </a:outerShdw>
          </a:effectLst>
        </p:spPr>
        <p:txBody>
          <a:bodyPr spcFirstLastPara="1" wrap="square" lIns="91425" tIns="45700" rIns="91425" bIns="45700" anchor="b" anchorCtr="0">
            <a:noAutofit/>
          </a:bodyPr>
          <a:lstStyle/>
          <a:p>
            <a:pPr marL="0" lvl="0" indent="0" algn="ctr" rtl="0">
              <a:lnSpc>
                <a:spcPct val="90000"/>
              </a:lnSpc>
              <a:spcBef>
                <a:spcPts val="0"/>
              </a:spcBef>
              <a:spcAft>
                <a:spcPts val="0"/>
              </a:spcAft>
              <a:buNone/>
            </a:pPr>
            <a:r>
              <a:rPr lang="sl" sz="8000" b="1" i="0" u="none" baseline="0" dirty="0">
                <a:solidFill>
                  <a:srgbClr val="FFFFFF"/>
                </a:solidFill>
                <a:latin typeface="Montserrat"/>
                <a:ea typeface="Montserrat"/>
                <a:cs typeface="Montserrat"/>
                <a:sym typeface="Montserrat"/>
              </a:rPr>
              <a:t>CIVILNO-DRUŽBENO SPREMLJANJE</a:t>
            </a:r>
          </a:p>
        </p:txBody>
      </p:sp>
      <p:pic>
        <p:nvPicPr>
          <p:cNvPr id="91" name="Google Shape;91;p1"/>
          <p:cNvPicPr preferRelativeResize="0"/>
          <p:nvPr/>
        </p:nvPicPr>
        <p:blipFill>
          <a:blip r:embed="rId6">
            <a:alphaModFix/>
          </a:blip>
          <a:stretch>
            <a:fillRect/>
          </a:stretch>
        </p:blipFill>
        <p:spPr>
          <a:xfrm>
            <a:off x="4331213" y="3552825"/>
            <a:ext cx="15078075" cy="3467100"/>
          </a:xfrm>
          <a:prstGeom prst="rect">
            <a:avLst/>
          </a:prstGeom>
          <a:noFill/>
          <a:ln>
            <a:noFill/>
          </a:ln>
        </p:spPr>
      </p:pic>
      <p:pic>
        <p:nvPicPr>
          <p:cNvPr id="35" name="Zvok 34">
            <a:hlinkClick r:id="" action="ppaction://media"/>
            <a:extLst>
              <a:ext uri="{FF2B5EF4-FFF2-40B4-BE49-F238E27FC236}">
                <a16:creationId xmlns:a16="http://schemas.microsoft.com/office/drawing/2014/main" id="{2662BA11-BAA6-71F0-C01E-7BB22384EAC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0755"/>
    </mc:Choice>
    <mc:Fallback xmlns="">
      <p:transition spd="slow" advTm="20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4" name="Google Shape;264;p26"/>
          <p:cNvSpPr txBox="1"/>
          <p:nvPr/>
        </p:nvSpPr>
        <p:spPr>
          <a:xfrm>
            <a:off x="1300939" y="3997700"/>
            <a:ext cx="7845600" cy="257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E06666"/>
              </a:buClr>
              <a:buSzPts val="2400"/>
              <a:buFont typeface="Montserrat"/>
              <a:buNone/>
            </a:pPr>
            <a:r>
              <a:rPr lang="sl" sz="3800" b="1" i="0" u="none" strike="noStrike" cap="none" baseline="0" dirty="0">
                <a:solidFill>
                  <a:srgbClr val="F08A47"/>
                </a:solidFill>
                <a:highlight>
                  <a:srgbClr val="FFFFFF"/>
                </a:highlight>
                <a:latin typeface="Montserrat"/>
                <a:ea typeface="Montserrat"/>
                <a:cs typeface="Montserrat"/>
                <a:sym typeface="Montserrat"/>
              </a:rPr>
              <a:t>CILJA 2:</a:t>
            </a:r>
          </a:p>
          <a:p>
            <a:pPr marL="0" marR="0" lvl="0" indent="0" algn="l" rtl="0">
              <a:lnSpc>
                <a:spcPct val="100000"/>
              </a:lnSpc>
              <a:spcBef>
                <a:spcPts val="0"/>
              </a:spcBef>
              <a:spcAft>
                <a:spcPts val="0"/>
              </a:spcAft>
              <a:buClr>
                <a:srgbClr val="E06666"/>
              </a:buClr>
              <a:buSzPts val="2400"/>
              <a:buFont typeface="Montserrat"/>
              <a:buNone/>
            </a:pPr>
            <a:endParaRPr lang="sl" sz="3800" b="1" dirty="0">
              <a:solidFill>
                <a:srgbClr val="E06666"/>
              </a:solidFill>
              <a:highlight>
                <a:srgbClr val="FFFFFF"/>
              </a:highlight>
              <a:latin typeface="Montserrat"/>
              <a:ea typeface="Montserrat"/>
              <a:cs typeface="Montserrat"/>
              <a:sym typeface="Montserrat"/>
            </a:endParaRPr>
          </a:p>
          <a:p>
            <a:pPr marL="0" marR="0" lvl="0" indent="0" algn="l" rtl="0">
              <a:lnSpc>
                <a:spcPct val="100000"/>
              </a:lnSpc>
              <a:spcBef>
                <a:spcPts val="0"/>
              </a:spcBef>
              <a:spcAft>
                <a:spcPts val="0"/>
              </a:spcAft>
              <a:buClr>
                <a:srgbClr val="E06666"/>
              </a:buClr>
              <a:buSzPts val="2400"/>
              <a:buFont typeface="Montserrat"/>
              <a:buNone/>
            </a:pPr>
            <a:r>
              <a:rPr lang="sl-SI" sz="3800" b="1" cap="all" dirty="0">
                <a:solidFill>
                  <a:srgbClr val="E06666"/>
                </a:solidFill>
                <a:highlight>
                  <a:srgbClr val="FFFFFF"/>
                </a:highlight>
                <a:latin typeface="Montserrat"/>
              </a:rPr>
              <a:t>Priprava</a:t>
            </a:r>
            <a:r>
              <a:rPr lang="sl-SI" sz="3800" cap="all" dirty="0">
                <a:solidFill>
                  <a:srgbClr val="666666"/>
                </a:solidFill>
                <a:highlight>
                  <a:srgbClr val="FFFFFF"/>
                </a:highlight>
                <a:latin typeface="Montserrat"/>
              </a:rPr>
              <a:t> </a:t>
            </a:r>
            <a:r>
              <a:rPr lang="sl-SI" sz="3800" b="1" cap="all" dirty="0">
                <a:solidFill>
                  <a:srgbClr val="E06666"/>
                </a:solidFill>
                <a:highlight>
                  <a:srgbClr val="FFFFFF"/>
                </a:highlight>
                <a:latin typeface="Montserrat"/>
              </a:rPr>
              <a:t>navodil za spremljanje  </a:t>
            </a:r>
            <a:r>
              <a:rPr lang="sl-SI" sz="3800" cap="all" dirty="0">
                <a:solidFill>
                  <a:srgbClr val="666666"/>
                </a:solidFill>
                <a:highlight>
                  <a:srgbClr val="FFFFFF"/>
                </a:highlight>
                <a:latin typeface="Montserrat"/>
              </a:rPr>
              <a:t>- opredeliti najprimernejše faze glede na vrsto projekta in omogočiti vključitev čim širšega kroga posameznikov </a:t>
            </a:r>
            <a:endParaRPr lang="sl" sz="3800" cap="all" dirty="0">
              <a:solidFill>
                <a:srgbClr val="666666"/>
              </a:solidFill>
              <a:highlight>
                <a:srgbClr val="FFFFFF"/>
              </a:highlight>
              <a:latin typeface="Montserrat"/>
              <a:sym typeface="Montserrat"/>
            </a:endParaRPr>
          </a:p>
        </p:txBody>
      </p:sp>
      <p:pic>
        <p:nvPicPr>
          <p:cNvPr id="265" name="Google Shape;265;p26"/>
          <p:cNvPicPr preferRelativeResize="0"/>
          <p:nvPr/>
        </p:nvPicPr>
        <p:blipFill rotWithShape="1">
          <a:blip r:embed="rId5">
            <a:alphaModFix/>
          </a:blip>
          <a:srcRect/>
          <a:stretch/>
        </p:blipFill>
        <p:spPr>
          <a:xfrm>
            <a:off x="9848100" y="2884025"/>
            <a:ext cx="13030174" cy="7947951"/>
          </a:xfrm>
          <a:prstGeom prst="rect">
            <a:avLst/>
          </a:prstGeom>
          <a:noFill/>
          <a:ln>
            <a:noFill/>
          </a:ln>
        </p:spPr>
      </p:pic>
      <p:sp>
        <p:nvSpPr>
          <p:cNvPr id="266" name="Google Shape;266;p26"/>
          <p:cNvSpPr txBox="1"/>
          <p:nvPr/>
        </p:nvSpPr>
        <p:spPr>
          <a:xfrm>
            <a:off x="14186837" y="11299650"/>
            <a:ext cx="4352700" cy="623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563C1"/>
              </a:buClr>
              <a:buSzPts val="2000"/>
              <a:buFont typeface="Montserrat"/>
              <a:buNone/>
            </a:pPr>
            <a:r>
              <a:rPr lang="sl" sz="3200" b="1" i="0" u="sng" strike="noStrike" cap="none" baseline="0" dirty="0">
                <a:solidFill>
                  <a:srgbClr val="0563C1"/>
                </a:solidFill>
                <a:latin typeface="Montserrat"/>
                <a:ea typeface="Montserrat"/>
                <a:cs typeface="Montserrat"/>
                <a:sym typeface="Montserrat"/>
                <a:hlinkClick r:id="rId6"/>
              </a:rPr>
              <a:t>http://iwaweb.org</a:t>
            </a:r>
            <a:r>
              <a:rPr lang="sl" sz="3200" b="1" i="0" u="none" strike="noStrike" cap="none" baseline="0" dirty="0">
                <a:solidFill>
                  <a:srgbClr val="000000"/>
                </a:solidFill>
                <a:latin typeface="Montserrat"/>
                <a:ea typeface="Montserrat"/>
                <a:cs typeface="Montserrat"/>
                <a:sym typeface="Montserrat"/>
              </a:rPr>
              <a:t> </a:t>
            </a:r>
          </a:p>
        </p:txBody>
      </p:sp>
      <p:pic>
        <p:nvPicPr>
          <p:cNvPr id="11" name="Zvok 10">
            <a:hlinkClick r:id="" action="ppaction://media"/>
            <a:extLst>
              <a:ext uri="{FF2B5EF4-FFF2-40B4-BE49-F238E27FC236}">
                <a16:creationId xmlns:a16="http://schemas.microsoft.com/office/drawing/2014/main" id="{2546534C-0696-6DE5-76ED-C39C6E6E363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5154"/>
    </mc:Choice>
    <mc:Fallback xmlns="">
      <p:transition spd="slow" advTm="35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2" name="Google Shape;272;p27"/>
          <p:cNvSpPr txBox="1"/>
          <p:nvPr/>
        </p:nvSpPr>
        <p:spPr>
          <a:xfrm>
            <a:off x="1065324" y="4734300"/>
            <a:ext cx="7532575" cy="2571000"/>
          </a:xfrm>
          <a:prstGeom prst="rect">
            <a:avLst/>
          </a:prstGeom>
          <a:noFill/>
          <a:ln>
            <a:noFill/>
          </a:ln>
        </p:spPr>
        <p:txBody>
          <a:bodyPr spcFirstLastPara="1" wrap="square" lIns="91425" tIns="91425" rIns="91425" bIns="91425" anchor="t" anchorCtr="0">
            <a:noAutofit/>
          </a:bodyPr>
          <a:lstStyle/>
          <a:p>
            <a:pPr lvl="0" algn="l" rtl="0">
              <a:buClr>
                <a:srgbClr val="E06666"/>
              </a:buClr>
              <a:buSzPts val="2400"/>
            </a:pPr>
            <a:r>
              <a:rPr lang="sl" sz="3800" b="1" i="0" u="none" baseline="0" dirty="0">
                <a:solidFill>
                  <a:srgbClr val="F08A47"/>
                </a:solidFill>
                <a:highlight>
                  <a:srgbClr val="FFFFFF"/>
                </a:highlight>
                <a:latin typeface="Montserrat"/>
                <a:ea typeface="Montserrat"/>
                <a:cs typeface="Montserrat"/>
                <a:sym typeface="Montserrat"/>
              </a:rPr>
              <a:t>CILJ 3:</a:t>
            </a:r>
          </a:p>
          <a:p>
            <a:pPr lvl="0" algn="l" rtl="0">
              <a:buClr>
                <a:srgbClr val="E06666"/>
              </a:buClr>
              <a:buSzPts val="2400"/>
            </a:pPr>
            <a:endParaRPr lang="sl" sz="3800" b="1" dirty="0">
              <a:solidFill>
                <a:srgbClr val="E06666"/>
              </a:solidFill>
              <a:highlight>
                <a:srgbClr val="FFFFFF"/>
              </a:highlight>
              <a:latin typeface="Montserrat"/>
              <a:ea typeface="Montserrat"/>
              <a:cs typeface="Montserrat"/>
              <a:sym typeface="Montserrat"/>
            </a:endParaRPr>
          </a:p>
          <a:p>
            <a:pPr lvl="0" algn="l" rtl="0">
              <a:buClr>
                <a:srgbClr val="E06666"/>
              </a:buClr>
              <a:buSzPts val="2400"/>
            </a:pPr>
            <a:r>
              <a:rPr lang="sl-SI" sz="3800" b="1" cap="all" dirty="0">
                <a:solidFill>
                  <a:srgbClr val="E06666"/>
                </a:solidFill>
                <a:highlight>
                  <a:srgbClr val="FFFFFF"/>
                </a:highlight>
                <a:latin typeface="Montserrat"/>
              </a:rPr>
              <a:t>Poročanje o rezultatih spremljanja  </a:t>
            </a:r>
            <a:endParaRPr lang="sl" sz="3800" b="1" cap="all" dirty="0">
              <a:solidFill>
                <a:srgbClr val="E06666"/>
              </a:solidFill>
              <a:highlight>
                <a:srgbClr val="FFFFFF"/>
              </a:highlight>
              <a:latin typeface="Montserrat"/>
              <a:sym typeface="Montserrat"/>
            </a:endParaRPr>
          </a:p>
        </p:txBody>
      </p:sp>
      <p:pic>
        <p:nvPicPr>
          <p:cNvPr id="273" name="Google Shape;273;p27"/>
          <p:cNvPicPr preferRelativeResize="0"/>
          <p:nvPr/>
        </p:nvPicPr>
        <p:blipFill rotWithShape="1">
          <a:blip r:embed="rId5">
            <a:alphaModFix/>
          </a:blip>
          <a:srcRect/>
          <a:stretch/>
        </p:blipFill>
        <p:spPr>
          <a:xfrm>
            <a:off x="9334500" y="3390900"/>
            <a:ext cx="14408976" cy="7374275"/>
          </a:xfrm>
          <a:prstGeom prst="rect">
            <a:avLst/>
          </a:prstGeom>
          <a:noFill/>
          <a:ln>
            <a:noFill/>
          </a:ln>
        </p:spPr>
      </p:pic>
      <p:sp>
        <p:nvSpPr>
          <p:cNvPr id="274" name="Google Shape;274;p27"/>
          <p:cNvSpPr txBox="1"/>
          <p:nvPr/>
        </p:nvSpPr>
        <p:spPr>
          <a:xfrm>
            <a:off x="12281550" y="11308875"/>
            <a:ext cx="7574700" cy="58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563C1"/>
              </a:buClr>
              <a:buSzPts val="2000"/>
              <a:buFont typeface="Montserrat"/>
              <a:buNone/>
            </a:pPr>
            <a:r>
              <a:rPr lang="sl" sz="3200" b="1" i="0" u="sng" strike="noStrike" cap="none" baseline="0">
                <a:solidFill>
                  <a:srgbClr val="0563C1"/>
                </a:solidFill>
                <a:latin typeface="Montserrat"/>
                <a:ea typeface="Montserrat"/>
                <a:cs typeface="Montserrat"/>
                <a:sym typeface="Montserrat"/>
                <a:hlinkClick r:id="rId6"/>
              </a:rPr>
              <a:t>http://www.mobilitapalermo.org/</a:t>
            </a:r>
            <a:r>
              <a:rPr lang="sl" sz="2000" b="1" i="0" u="none" strike="noStrike" cap="none" baseline="0">
                <a:solidFill>
                  <a:srgbClr val="000000"/>
                </a:solidFill>
                <a:latin typeface="Montserrat"/>
                <a:ea typeface="Montserrat"/>
                <a:cs typeface="Montserrat"/>
                <a:sym typeface="Montserrat"/>
              </a:rPr>
              <a:t> </a:t>
            </a:r>
          </a:p>
        </p:txBody>
      </p:sp>
      <p:pic>
        <p:nvPicPr>
          <p:cNvPr id="15" name="Zvok 14">
            <a:hlinkClick r:id="" action="ppaction://media"/>
            <a:extLst>
              <a:ext uri="{FF2B5EF4-FFF2-40B4-BE49-F238E27FC236}">
                <a16:creationId xmlns:a16="http://schemas.microsoft.com/office/drawing/2014/main" id="{4B7235D9-40C2-09DE-B29F-9397510722B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5436"/>
    </mc:Choice>
    <mc:Fallback xmlns="">
      <p:transition spd="slow" advTm="45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8"/>
          <p:cNvSpPr txBox="1"/>
          <p:nvPr/>
        </p:nvSpPr>
        <p:spPr>
          <a:xfrm>
            <a:off x="2758423" y="4630855"/>
            <a:ext cx="18865565" cy="4454290"/>
          </a:xfrm>
          <a:prstGeom prst="rect">
            <a:avLst/>
          </a:prstGeom>
          <a:noFill/>
          <a:ln>
            <a:noFill/>
          </a:ln>
        </p:spPr>
        <p:txBody>
          <a:bodyPr spcFirstLastPara="1" wrap="square" lIns="91425" tIns="91425" rIns="91425" bIns="91425" anchor="t" anchorCtr="0">
            <a:noAutofit/>
          </a:bodyPr>
          <a:lstStyle/>
          <a:p>
            <a:pPr marL="647700" marR="0" lvl="0" indent="-469900" algn="l" rtl="0">
              <a:lnSpc>
                <a:spcPct val="160875"/>
              </a:lnSpc>
              <a:spcBef>
                <a:spcPts val="900"/>
              </a:spcBef>
              <a:spcAft>
                <a:spcPts val="0"/>
              </a:spcAft>
              <a:buClr>
                <a:srgbClr val="44546A"/>
              </a:buClr>
              <a:buSzPts val="3800"/>
              <a:buFont typeface="Montserrat"/>
              <a:buChar char="●"/>
            </a:pPr>
            <a:r>
              <a:rPr lang="sl" sz="3800" b="1" i="0" u="none" strike="noStrike" cap="none" baseline="0" dirty="0">
                <a:solidFill>
                  <a:srgbClr val="E06666"/>
                </a:solidFill>
                <a:highlight>
                  <a:srgbClr val="FFFFFF"/>
                </a:highlight>
                <a:latin typeface="Montserrat"/>
                <a:ea typeface="Montserrat"/>
                <a:cs typeface="Montserrat"/>
                <a:sym typeface="Montserrat"/>
              </a:rPr>
              <a:t>KOLEKTIVNI DOGODKI</a:t>
            </a:r>
          </a:p>
          <a:p>
            <a:pPr marL="647700" marR="0" lvl="0" indent="-469900" algn="l" rtl="0">
              <a:lnSpc>
                <a:spcPct val="160875"/>
              </a:lnSpc>
              <a:spcBef>
                <a:spcPts val="0"/>
              </a:spcBef>
              <a:spcAft>
                <a:spcPts val="0"/>
              </a:spcAft>
              <a:buClr>
                <a:srgbClr val="44546A"/>
              </a:buClr>
              <a:buSzPts val="3800"/>
              <a:buFont typeface="Montserrat"/>
              <a:buChar char="●"/>
            </a:pPr>
            <a:r>
              <a:rPr lang="sl" sz="3800" b="1" i="0" u="none" strike="noStrike" cap="none" baseline="0" dirty="0">
                <a:solidFill>
                  <a:srgbClr val="E06666"/>
                </a:solidFill>
                <a:highlight>
                  <a:srgbClr val="FFFFFF"/>
                </a:highlight>
                <a:latin typeface="Montserrat"/>
                <a:ea typeface="Montserrat"/>
                <a:cs typeface="Montserrat"/>
                <a:sym typeface="Montserrat"/>
              </a:rPr>
              <a:t>STRUKTURIRANO ZBIRANJE </a:t>
            </a:r>
            <a:r>
              <a:rPr lang="sl" sz="3800" b="0" i="0" u="none" strike="noStrike" cap="none" baseline="0" dirty="0">
                <a:solidFill>
                  <a:srgbClr val="44546A"/>
                </a:solidFill>
                <a:highlight>
                  <a:srgbClr val="FFFFFF"/>
                </a:highlight>
                <a:latin typeface="Montserrat"/>
                <a:ea typeface="Montserrat"/>
                <a:cs typeface="Montserrat"/>
                <a:sym typeface="Montserrat"/>
              </a:rPr>
              <a:t>podatkov, objavljenih v odprtem formatu</a:t>
            </a:r>
          </a:p>
          <a:p>
            <a:pPr marL="647700" marR="0" lvl="0" indent="-469900" algn="l" rtl="0">
              <a:lnSpc>
                <a:spcPct val="160875"/>
              </a:lnSpc>
              <a:spcBef>
                <a:spcPts val="0"/>
              </a:spcBef>
              <a:spcAft>
                <a:spcPts val="0"/>
              </a:spcAft>
              <a:buClr>
                <a:srgbClr val="44546A"/>
              </a:buClr>
              <a:buSzPts val="3800"/>
              <a:buFont typeface="Montserrat"/>
              <a:buChar char="●"/>
            </a:pPr>
            <a:r>
              <a:rPr lang="sl" sz="3800" b="1" i="0" u="none" strike="noStrike" cap="none" baseline="0" dirty="0">
                <a:solidFill>
                  <a:srgbClr val="E06666"/>
                </a:solidFill>
                <a:highlight>
                  <a:srgbClr val="FFFFFF"/>
                </a:highlight>
                <a:latin typeface="Montserrat"/>
                <a:ea typeface="Montserrat"/>
                <a:cs typeface="Montserrat"/>
                <a:sym typeface="Montserrat"/>
              </a:rPr>
              <a:t>PREDLOGI, IDEJE, REŠITVE</a:t>
            </a:r>
            <a:r>
              <a:rPr lang="sl" sz="3800" b="0" i="0" u="none" strike="noStrike" cap="none" baseline="0" dirty="0">
                <a:solidFill>
                  <a:srgbClr val="E06666"/>
                </a:solidFill>
                <a:highlight>
                  <a:srgbClr val="FFFFFF"/>
                </a:highlight>
                <a:latin typeface="Montserrat"/>
                <a:ea typeface="Montserrat"/>
                <a:cs typeface="Montserrat"/>
                <a:sym typeface="Montserrat"/>
              </a:rPr>
              <a:t> </a:t>
            </a:r>
            <a:r>
              <a:rPr lang="sl" sz="3800" b="0" i="0" u="none" strike="noStrike" cap="none" baseline="0" dirty="0">
                <a:solidFill>
                  <a:srgbClr val="44546A"/>
                </a:solidFill>
                <a:highlight>
                  <a:srgbClr val="FFFFFF"/>
                </a:highlight>
                <a:latin typeface="Montserrat"/>
                <a:ea typeface="Montserrat"/>
                <a:cs typeface="Montserrat"/>
                <a:sym typeface="Montserrat"/>
              </a:rPr>
              <a:t>težav prek medijev </a:t>
            </a:r>
            <a:r>
              <a:rPr lang="sl" sz="3800" dirty="0">
                <a:solidFill>
                  <a:srgbClr val="44546A"/>
                </a:solidFill>
                <a:highlight>
                  <a:srgbClr val="FFFFFF"/>
                </a:highlight>
                <a:latin typeface="Montserrat"/>
                <a:ea typeface="Montserrat"/>
                <a:cs typeface="Montserrat"/>
                <a:sym typeface="Montserrat"/>
              </a:rPr>
              <a:t>in</a:t>
            </a:r>
            <a:r>
              <a:rPr lang="sl" sz="3800" b="0" i="0" u="none" strike="noStrike" cap="none" baseline="0" dirty="0">
                <a:solidFill>
                  <a:srgbClr val="44546A"/>
                </a:solidFill>
                <a:highlight>
                  <a:srgbClr val="FFFFFF"/>
                </a:highlight>
                <a:latin typeface="Montserrat"/>
                <a:ea typeface="Montserrat"/>
                <a:cs typeface="Montserrat"/>
                <a:sym typeface="Montserrat"/>
              </a:rPr>
              <a:t> komuniciranje s pristojnimi ustanovami</a:t>
            </a:r>
          </a:p>
        </p:txBody>
      </p:sp>
      <p:pic>
        <p:nvPicPr>
          <p:cNvPr id="13" name="Zvok 12">
            <a:hlinkClick r:id="" action="ppaction://media"/>
            <a:extLst>
              <a:ext uri="{FF2B5EF4-FFF2-40B4-BE49-F238E27FC236}">
                <a16:creationId xmlns:a16="http://schemas.microsoft.com/office/drawing/2014/main" id="{F9D8CA45-C23F-04EF-F0E6-4D738C5DD33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4537"/>
    </mc:Choice>
    <mc:Fallback xmlns="">
      <p:transition spd="slow" advTm="34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15"/>
          <p:cNvPicPr preferRelativeResize="0"/>
          <p:nvPr/>
        </p:nvPicPr>
        <p:blipFill rotWithShape="1">
          <a:blip r:embed="rId5">
            <a:alphaModFix/>
          </a:blip>
          <a:srcRect t="29" b="19"/>
          <a:stretch/>
        </p:blipFill>
        <p:spPr>
          <a:xfrm>
            <a:off x="0" y="-79527"/>
            <a:ext cx="24538153" cy="13795528"/>
          </a:xfrm>
          <a:prstGeom prst="rect">
            <a:avLst/>
          </a:prstGeom>
          <a:noFill/>
          <a:ln>
            <a:noFill/>
          </a:ln>
        </p:spPr>
      </p:pic>
      <p:pic>
        <p:nvPicPr>
          <p:cNvPr id="165" name="Google Shape;165;p15"/>
          <p:cNvPicPr preferRelativeResize="0"/>
          <p:nvPr/>
        </p:nvPicPr>
        <p:blipFill>
          <a:blip r:embed="rId6">
            <a:alphaModFix/>
          </a:blip>
          <a:stretch>
            <a:fillRect/>
          </a:stretch>
        </p:blipFill>
        <p:spPr>
          <a:xfrm>
            <a:off x="4331213" y="3552825"/>
            <a:ext cx="15078075" cy="3467100"/>
          </a:xfrm>
          <a:prstGeom prst="rect">
            <a:avLst/>
          </a:prstGeom>
          <a:noFill/>
          <a:ln>
            <a:noFill/>
          </a:ln>
        </p:spPr>
      </p:pic>
      <p:pic>
        <p:nvPicPr>
          <p:cNvPr id="167" name="Google Shape;167;p15"/>
          <p:cNvPicPr preferRelativeResize="0"/>
          <p:nvPr/>
        </p:nvPicPr>
        <p:blipFill>
          <a:blip r:embed="rId7">
            <a:alphaModFix/>
          </a:blip>
          <a:stretch>
            <a:fillRect/>
          </a:stretch>
        </p:blipFill>
        <p:spPr>
          <a:xfrm>
            <a:off x="13520200" y="11720350"/>
            <a:ext cx="9705001" cy="1350550"/>
          </a:xfrm>
          <a:prstGeom prst="rect">
            <a:avLst/>
          </a:prstGeom>
          <a:noFill/>
          <a:ln>
            <a:noFill/>
          </a:ln>
        </p:spPr>
      </p:pic>
      <p:pic>
        <p:nvPicPr>
          <p:cNvPr id="16" name="Zvok 15">
            <a:hlinkClick r:id="" action="ppaction://media"/>
            <a:extLst>
              <a:ext uri="{FF2B5EF4-FFF2-40B4-BE49-F238E27FC236}">
                <a16:creationId xmlns:a16="http://schemas.microsoft.com/office/drawing/2014/main" id="{971127DA-1CCE-E582-D328-F6987CAABED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8103"/>
    </mc:Choice>
    <mc:Fallback xmlns="">
      <p:transition spd="slow" advTm="8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6"/>
          <p:cNvSpPr txBox="1"/>
          <p:nvPr/>
        </p:nvSpPr>
        <p:spPr>
          <a:xfrm>
            <a:off x="1265974" y="2437318"/>
            <a:ext cx="21454877" cy="1289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sl" sz="4000" b="1" i="0" u="none" strike="noStrike" cap="none" baseline="0" dirty="0">
                <a:solidFill>
                  <a:srgbClr val="F08A47"/>
                </a:solidFill>
                <a:latin typeface="Montserrat"/>
                <a:ea typeface="Montserrat"/>
                <a:cs typeface="Montserrat"/>
                <a:sym typeface="Montserrat"/>
              </a:rPr>
              <a:t>CIVILNO-DRUŽBENO SPREMLJANJE: KAKO SE PORABIJO JAVNA SREDSTVA?</a:t>
            </a:r>
          </a:p>
        </p:txBody>
      </p:sp>
      <p:pic>
        <p:nvPicPr>
          <p:cNvPr id="2" name="Picture 1">
            <a:extLst>
              <a:ext uri="{FF2B5EF4-FFF2-40B4-BE49-F238E27FC236}">
                <a16:creationId xmlns:a16="http://schemas.microsoft.com/office/drawing/2014/main" id="{7F21EB63-879F-4C07-B36F-3A36986F049E}"/>
              </a:ext>
            </a:extLst>
          </p:cNvPr>
          <p:cNvPicPr>
            <a:picLocks noChangeAspect="1"/>
          </p:cNvPicPr>
          <p:nvPr/>
        </p:nvPicPr>
        <p:blipFill>
          <a:blip r:embed="rId5"/>
          <a:stretch>
            <a:fillRect/>
          </a:stretch>
        </p:blipFill>
        <p:spPr>
          <a:xfrm>
            <a:off x="4949688" y="4694858"/>
            <a:ext cx="13940285" cy="7418735"/>
          </a:xfrm>
          <a:prstGeom prst="rect">
            <a:avLst/>
          </a:prstGeom>
        </p:spPr>
      </p:pic>
      <p:sp>
        <p:nvSpPr>
          <p:cNvPr id="6" name="Google Shape;107;p17">
            <a:extLst>
              <a:ext uri="{FF2B5EF4-FFF2-40B4-BE49-F238E27FC236}">
                <a16:creationId xmlns:a16="http://schemas.microsoft.com/office/drawing/2014/main" id="{CAB4ED02-0F49-4A83-B445-E2F8B4DB9262}"/>
              </a:ext>
            </a:extLst>
          </p:cNvPr>
          <p:cNvSpPr txBox="1"/>
          <p:nvPr/>
        </p:nvSpPr>
        <p:spPr>
          <a:xfrm>
            <a:off x="17779983" y="5051880"/>
            <a:ext cx="5616730" cy="166444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E06666"/>
              </a:buClr>
              <a:buSzPts val="3600"/>
              <a:buFont typeface="Montserrat"/>
              <a:buNone/>
            </a:pPr>
            <a:r>
              <a:rPr lang="sl" sz="5700" b="1" i="0" u="none" strike="noStrike" cap="none" baseline="0" dirty="0">
                <a:solidFill>
                  <a:srgbClr val="E06666"/>
                </a:solidFill>
                <a:latin typeface="Montserrat"/>
                <a:ea typeface="Montserrat"/>
                <a:cs typeface="Montserrat"/>
                <a:sym typeface="Montserrat"/>
              </a:rPr>
              <a:t>JAVNOST</a:t>
            </a:r>
          </a:p>
        </p:txBody>
      </p:sp>
      <p:pic>
        <p:nvPicPr>
          <p:cNvPr id="3" name="Google Shape;156;g27aa896d867_0_19">
            <a:extLst>
              <a:ext uri="{FF2B5EF4-FFF2-40B4-BE49-F238E27FC236}">
                <a16:creationId xmlns:a16="http://schemas.microsoft.com/office/drawing/2014/main" id="{2545A853-97A2-2E60-17AB-FD0CE1A65370}"/>
              </a:ext>
            </a:extLst>
          </p:cNvPr>
          <p:cNvPicPr preferRelativeResize="0"/>
          <p:nvPr/>
        </p:nvPicPr>
        <p:blipFill>
          <a:blip r:embed="rId6">
            <a:alphaModFix/>
          </a:blip>
          <a:stretch>
            <a:fillRect/>
          </a:stretch>
        </p:blipFill>
        <p:spPr>
          <a:xfrm>
            <a:off x="1237175" y="2671693"/>
            <a:ext cx="22159538" cy="1228725"/>
          </a:xfrm>
          <a:prstGeom prst="rect">
            <a:avLst/>
          </a:prstGeom>
          <a:noFill/>
          <a:ln>
            <a:noFill/>
          </a:ln>
        </p:spPr>
      </p:pic>
      <p:pic>
        <p:nvPicPr>
          <p:cNvPr id="28" name="Zvok 27">
            <a:hlinkClick r:id="" action="ppaction://media"/>
            <a:extLst>
              <a:ext uri="{FF2B5EF4-FFF2-40B4-BE49-F238E27FC236}">
                <a16:creationId xmlns:a16="http://schemas.microsoft.com/office/drawing/2014/main" id="{94160ED1-EDF2-03AA-8ED4-00C346C617A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5775"/>
    </mc:Choice>
    <mc:Fallback xmlns="">
      <p:transition spd="slow" advTm="15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7" name="Google Shape;107;p17"/>
          <p:cNvSpPr txBox="1"/>
          <p:nvPr/>
        </p:nvSpPr>
        <p:spPr>
          <a:xfrm>
            <a:off x="18655633" y="3100381"/>
            <a:ext cx="3561063" cy="109457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E06666"/>
              </a:buClr>
              <a:buSzPts val="3600"/>
              <a:buFont typeface="Montserrat"/>
              <a:buNone/>
            </a:pPr>
            <a:r>
              <a:rPr lang="sl" sz="4800" b="1" i="0" u="none" strike="noStrike" cap="none" baseline="0" dirty="0">
                <a:solidFill>
                  <a:srgbClr val="E06666"/>
                </a:solidFill>
                <a:latin typeface="Montserrat"/>
                <a:ea typeface="Montserrat"/>
                <a:cs typeface="Montserrat"/>
                <a:sym typeface="Montserrat"/>
              </a:rPr>
              <a:t>JAVNOST</a:t>
            </a:r>
          </a:p>
        </p:txBody>
      </p:sp>
      <p:pic>
        <p:nvPicPr>
          <p:cNvPr id="108" name="Google Shape;108;p17" descr="LX-One-Euro-Coin.png"/>
          <p:cNvPicPr preferRelativeResize="0"/>
          <p:nvPr/>
        </p:nvPicPr>
        <p:blipFill rotWithShape="1">
          <a:blip r:embed="rId5">
            <a:alphaModFix/>
          </a:blip>
          <a:srcRect/>
          <a:stretch/>
        </p:blipFill>
        <p:spPr>
          <a:xfrm>
            <a:off x="3340380" y="3740183"/>
            <a:ext cx="916509" cy="1025697"/>
          </a:xfrm>
          <a:prstGeom prst="rect">
            <a:avLst/>
          </a:prstGeom>
          <a:noFill/>
          <a:ln>
            <a:noFill/>
          </a:ln>
        </p:spPr>
      </p:pic>
      <p:pic>
        <p:nvPicPr>
          <p:cNvPr id="109" name="Google Shape;109;p17" descr="LX-One-Euro-Coin.png"/>
          <p:cNvPicPr preferRelativeResize="0"/>
          <p:nvPr/>
        </p:nvPicPr>
        <p:blipFill rotWithShape="1">
          <a:blip r:embed="rId5">
            <a:alphaModFix/>
          </a:blip>
          <a:srcRect/>
          <a:stretch/>
        </p:blipFill>
        <p:spPr>
          <a:xfrm rot="19170474">
            <a:off x="3384144" y="5382741"/>
            <a:ext cx="784186" cy="839024"/>
          </a:xfrm>
          <a:prstGeom prst="rect">
            <a:avLst/>
          </a:prstGeom>
          <a:noFill/>
          <a:ln>
            <a:noFill/>
          </a:ln>
        </p:spPr>
      </p:pic>
      <p:pic>
        <p:nvPicPr>
          <p:cNvPr id="110" name="Google Shape;110;p17" descr="LX-One-Euro-Coin.png"/>
          <p:cNvPicPr preferRelativeResize="0"/>
          <p:nvPr/>
        </p:nvPicPr>
        <p:blipFill rotWithShape="1">
          <a:blip r:embed="rId5">
            <a:alphaModFix/>
          </a:blip>
          <a:srcRect/>
          <a:stretch/>
        </p:blipFill>
        <p:spPr>
          <a:xfrm rot="19170474">
            <a:off x="3614290" y="5384007"/>
            <a:ext cx="784186" cy="839024"/>
          </a:xfrm>
          <a:prstGeom prst="rect">
            <a:avLst/>
          </a:prstGeom>
          <a:noFill/>
          <a:ln>
            <a:noFill/>
          </a:ln>
        </p:spPr>
      </p:pic>
      <p:pic>
        <p:nvPicPr>
          <p:cNvPr id="111" name="Google Shape;111;p17" descr="LX-One-Euro-Coin.png"/>
          <p:cNvPicPr preferRelativeResize="0"/>
          <p:nvPr/>
        </p:nvPicPr>
        <p:blipFill rotWithShape="1">
          <a:blip r:embed="rId5">
            <a:alphaModFix/>
          </a:blip>
          <a:srcRect/>
          <a:stretch/>
        </p:blipFill>
        <p:spPr>
          <a:xfrm rot="19170474">
            <a:off x="3844434" y="5385271"/>
            <a:ext cx="784186" cy="839024"/>
          </a:xfrm>
          <a:prstGeom prst="rect">
            <a:avLst/>
          </a:prstGeom>
          <a:noFill/>
          <a:ln>
            <a:noFill/>
          </a:ln>
        </p:spPr>
      </p:pic>
      <p:pic>
        <p:nvPicPr>
          <p:cNvPr id="112" name="Google Shape;112;p17" descr="LX-One-Euro-Coin.png"/>
          <p:cNvPicPr preferRelativeResize="0"/>
          <p:nvPr/>
        </p:nvPicPr>
        <p:blipFill rotWithShape="1">
          <a:blip r:embed="rId5">
            <a:alphaModFix/>
          </a:blip>
          <a:srcRect/>
          <a:stretch/>
        </p:blipFill>
        <p:spPr>
          <a:xfrm rot="-2615654">
            <a:off x="3333377" y="7166340"/>
            <a:ext cx="759824" cy="813476"/>
          </a:xfrm>
          <a:prstGeom prst="rect">
            <a:avLst/>
          </a:prstGeom>
          <a:noFill/>
          <a:ln>
            <a:noFill/>
          </a:ln>
        </p:spPr>
      </p:pic>
      <p:pic>
        <p:nvPicPr>
          <p:cNvPr id="113" name="Google Shape;113;p17" descr="LX-One-Euro-Coin.png"/>
          <p:cNvPicPr preferRelativeResize="0"/>
          <p:nvPr/>
        </p:nvPicPr>
        <p:blipFill rotWithShape="1">
          <a:blip r:embed="rId5">
            <a:alphaModFix/>
          </a:blip>
          <a:srcRect/>
          <a:stretch/>
        </p:blipFill>
        <p:spPr>
          <a:xfrm rot="-2615654">
            <a:off x="3550970" y="7167602"/>
            <a:ext cx="759824" cy="813476"/>
          </a:xfrm>
          <a:prstGeom prst="rect">
            <a:avLst/>
          </a:prstGeom>
          <a:noFill/>
          <a:ln>
            <a:noFill/>
          </a:ln>
        </p:spPr>
      </p:pic>
      <p:pic>
        <p:nvPicPr>
          <p:cNvPr id="114" name="Google Shape;114;p17" descr="LX-One-Euro-Coin.png"/>
          <p:cNvPicPr preferRelativeResize="0"/>
          <p:nvPr/>
        </p:nvPicPr>
        <p:blipFill rotWithShape="1">
          <a:blip r:embed="rId5">
            <a:alphaModFix/>
          </a:blip>
          <a:srcRect/>
          <a:stretch/>
        </p:blipFill>
        <p:spPr>
          <a:xfrm rot="-2615654">
            <a:off x="3768562" y="7168863"/>
            <a:ext cx="759824" cy="813476"/>
          </a:xfrm>
          <a:prstGeom prst="rect">
            <a:avLst/>
          </a:prstGeom>
          <a:noFill/>
          <a:ln>
            <a:noFill/>
          </a:ln>
        </p:spPr>
      </p:pic>
      <p:pic>
        <p:nvPicPr>
          <p:cNvPr id="115" name="Google Shape;115;p17" descr="LX-One-Euro-Coin.png"/>
          <p:cNvPicPr preferRelativeResize="0"/>
          <p:nvPr/>
        </p:nvPicPr>
        <p:blipFill rotWithShape="1">
          <a:blip r:embed="rId5">
            <a:alphaModFix/>
          </a:blip>
          <a:srcRect/>
          <a:stretch/>
        </p:blipFill>
        <p:spPr>
          <a:xfrm rot="-2615654">
            <a:off x="3550972" y="7167604"/>
            <a:ext cx="759824" cy="813476"/>
          </a:xfrm>
          <a:prstGeom prst="rect">
            <a:avLst/>
          </a:prstGeom>
          <a:noFill/>
          <a:ln>
            <a:noFill/>
          </a:ln>
        </p:spPr>
      </p:pic>
      <p:pic>
        <p:nvPicPr>
          <p:cNvPr id="116" name="Google Shape;116;p17" descr="LX-One-Euro-Coin.png"/>
          <p:cNvPicPr preferRelativeResize="0"/>
          <p:nvPr/>
        </p:nvPicPr>
        <p:blipFill rotWithShape="1">
          <a:blip r:embed="rId5">
            <a:alphaModFix/>
          </a:blip>
          <a:srcRect/>
          <a:stretch/>
        </p:blipFill>
        <p:spPr>
          <a:xfrm rot="-2615654">
            <a:off x="3768564" y="7168866"/>
            <a:ext cx="759824" cy="813476"/>
          </a:xfrm>
          <a:prstGeom prst="rect">
            <a:avLst/>
          </a:prstGeom>
          <a:noFill/>
          <a:ln>
            <a:noFill/>
          </a:ln>
        </p:spPr>
      </p:pic>
      <p:pic>
        <p:nvPicPr>
          <p:cNvPr id="117" name="Google Shape;117;p17" descr="LX-One-Euro-Coin.png"/>
          <p:cNvPicPr preferRelativeResize="0"/>
          <p:nvPr/>
        </p:nvPicPr>
        <p:blipFill rotWithShape="1">
          <a:blip r:embed="rId5">
            <a:alphaModFix/>
          </a:blip>
          <a:srcRect/>
          <a:stretch/>
        </p:blipFill>
        <p:spPr>
          <a:xfrm rot="-2615654">
            <a:off x="3986157" y="7170127"/>
            <a:ext cx="759824" cy="813476"/>
          </a:xfrm>
          <a:prstGeom prst="rect">
            <a:avLst/>
          </a:prstGeom>
          <a:noFill/>
          <a:ln>
            <a:noFill/>
          </a:ln>
        </p:spPr>
      </p:pic>
      <p:pic>
        <p:nvPicPr>
          <p:cNvPr id="118" name="Google Shape;118;p17" descr="LX-One-Euro-Coin.png"/>
          <p:cNvPicPr preferRelativeResize="0"/>
          <p:nvPr/>
        </p:nvPicPr>
        <p:blipFill rotWithShape="1">
          <a:blip r:embed="rId5">
            <a:alphaModFix/>
          </a:blip>
          <a:srcRect/>
          <a:stretch/>
        </p:blipFill>
        <p:spPr>
          <a:xfrm rot="-2615654">
            <a:off x="3327362" y="8774204"/>
            <a:ext cx="759824" cy="813476"/>
          </a:xfrm>
          <a:prstGeom prst="rect">
            <a:avLst/>
          </a:prstGeom>
          <a:noFill/>
          <a:ln>
            <a:noFill/>
          </a:ln>
        </p:spPr>
      </p:pic>
      <p:pic>
        <p:nvPicPr>
          <p:cNvPr id="119" name="Google Shape;119;p17" descr="LX-One-Euro-Coin.png"/>
          <p:cNvPicPr preferRelativeResize="0"/>
          <p:nvPr/>
        </p:nvPicPr>
        <p:blipFill rotWithShape="1">
          <a:blip r:embed="rId5">
            <a:alphaModFix/>
          </a:blip>
          <a:srcRect/>
          <a:stretch/>
        </p:blipFill>
        <p:spPr>
          <a:xfrm rot="-2615654">
            <a:off x="3544955" y="8775466"/>
            <a:ext cx="759824" cy="813476"/>
          </a:xfrm>
          <a:prstGeom prst="rect">
            <a:avLst/>
          </a:prstGeom>
          <a:noFill/>
          <a:ln>
            <a:noFill/>
          </a:ln>
        </p:spPr>
      </p:pic>
      <p:pic>
        <p:nvPicPr>
          <p:cNvPr id="120" name="Google Shape;120;p17" descr="LX-One-Euro-Coin.png"/>
          <p:cNvPicPr preferRelativeResize="0"/>
          <p:nvPr/>
        </p:nvPicPr>
        <p:blipFill rotWithShape="1">
          <a:blip r:embed="rId5">
            <a:alphaModFix/>
          </a:blip>
          <a:srcRect/>
          <a:stretch/>
        </p:blipFill>
        <p:spPr>
          <a:xfrm rot="-2615654">
            <a:off x="3327364" y="8774206"/>
            <a:ext cx="759824" cy="813476"/>
          </a:xfrm>
          <a:prstGeom prst="rect">
            <a:avLst/>
          </a:prstGeom>
          <a:noFill/>
          <a:ln>
            <a:noFill/>
          </a:ln>
        </p:spPr>
      </p:pic>
      <p:pic>
        <p:nvPicPr>
          <p:cNvPr id="121" name="Google Shape;121;p17" descr="LX-One-Euro-Coin.png"/>
          <p:cNvPicPr preferRelativeResize="0"/>
          <p:nvPr/>
        </p:nvPicPr>
        <p:blipFill rotWithShape="1">
          <a:blip r:embed="rId5">
            <a:alphaModFix/>
          </a:blip>
          <a:srcRect/>
          <a:stretch/>
        </p:blipFill>
        <p:spPr>
          <a:xfrm rot="-2615654">
            <a:off x="3544957" y="8775468"/>
            <a:ext cx="759824" cy="813476"/>
          </a:xfrm>
          <a:prstGeom prst="rect">
            <a:avLst/>
          </a:prstGeom>
          <a:noFill/>
          <a:ln>
            <a:noFill/>
          </a:ln>
        </p:spPr>
      </p:pic>
      <p:pic>
        <p:nvPicPr>
          <p:cNvPr id="122" name="Google Shape;122;p17" descr="LX-One-Euro-Coin.png"/>
          <p:cNvPicPr preferRelativeResize="0"/>
          <p:nvPr/>
        </p:nvPicPr>
        <p:blipFill rotWithShape="1">
          <a:blip r:embed="rId5">
            <a:alphaModFix/>
          </a:blip>
          <a:srcRect/>
          <a:stretch/>
        </p:blipFill>
        <p:spPr>
          <a:xfrm rot="-2615654">
            <a:off x="3762549" y="8775452"/>
            <a:ext cx="759824" cy="813476"/>
          </a:xfrm>
          <a:prstGeom prst="rect">
            <a:avLst/>
          </a:prstGeom>
          <a:noFill/>
          <a:ln>
            <a:noFill/>
          </a:ln>
        </p:spPr>
      </p:pic>
      <p:pic>
        <p:nvPicPr>
          <p:cNvPr id="123" name="Google Shape;123;p17" descr="LX-One-Euro-Coin.png"/>
          <p:cNvPicPr preferRelativeResize="0"/>
          <p:nvPr/>
        </p:nvPicPr>
        <p:blipFill rotWithShape="1">
          <a:blip r:embed="rId5">
            <a:alphaModFix/>
          </a:blip>
          <a:srcRect/>
          <a:stretch/>
        </p:blipFill>
        <p:spPr>
          <a:xfrm rot="-2615654">
            <a:off x="3762532" y="8771688"/>
            <a:ext cx="759824" cy="813476"/>
          </a:xfrm>
          <a:prstGeom prst="rect">
            <a:avLst/>
          </a:prstGeom>
          <a:noFill/>
          <a:ln>
            <a:noFill/>
          </a:ln>
        </p:spPr>
      </p:pic>
      <p:pic>
        <p:nvPicPr>
          <p:cNvPr id="124" name="Google Shape;124;p17" descr="LX-One-Euro-Coin.png"/>
          <p:cNvPicPr preferRelativeResize="0"/>
          <p:nvPr/>
        </p:nvPicPr>
        <p:blipFill rotWithShape="1">
          <a:blip r:embed="rId5">
            <a:alphaModFix/>
          </a:blip>
          <a:srcRect/>
          <a:stretch/>
        </p:blipFill>
        <p:spPr>
          <a:xfrm rot="-2615654">
            <a:off x="3980124" y="8772951"/>
            <a:ext cx="759824" cy="813476"/>
          </a:xfrm>
          <a:prstGeom prst="rect">
            <a:avLst/>
          </a:prstGeom>
          <a:noFill/>
          <a:ln>
            <a:noFill/>
          </a:ln>
        </p:spPr>
      </p:pic>
      <p:pic>
        <p:nvPicPr>
          <p:cNvPr id="125" name="Google Shape;125;p17" descr="LX-One-Euro-Coin.png"/>
          <p:cNvPicPr preferRelativeResize="0"/>
          <p:nvPr/>
        </p:nvPicPr>
        <p:blipFill rotWithShape="1">
          <a:blip r:embed="rId5">
            <a:alphaModFix/>
          </a:blip>
          <a:srcRect/>
          <a:stretch/>
        </p:blipFill>
        <p:spPr>
          <a:xfrm rot="-2615654">
            <a:off x="4197715" y="8774212"/>
            <a:ext cx="759824" cy="813476"/>
          </a:xfrm>
          <a:prstGeom prst="rect">
            <a:avLst/>
          </a:prstGeom>
          <a:noFill/>
          <a:ln>
            <a:noFill/>
          </a:ln>
        </p:spPr>
      </p:pic>
      <p:pic>
        <p:nvPicPr>
          <p:cNvPr id="126" name="Google Shape;126;p17" descr="LX-One-Euro-Coin.png"/>
          <p:cNvPicPr preferRelativeResize="0"/>
          <p:nvPr/>
        </p:nvPicPr>
        <p:blipFill rotWithShape="1">
          <a:blip r:embed="rId5">
            <a:alphaModFix/>
          </a:blip>
          <a:srcRect/>
          <a:stretch/>
        </p:blipFill>
        <p:spPr>
          <a:xfrm rot="-2615654">
            <a:off x="3980126" y="8772954"/>
            <a:ext cx="759824" cy="813476"/>
          </a:xfrm>
          <a:prstGeom prst="rect">
            <a:avLst/>
          </a:prstGeom>
          <a:noFill/>
          <a:ln>
            <a:noFill/>
          </a:ln>
        </p:spPr>
      </p:pic>
      <p:pic>
        <p:nvPicPr>
          <p:cNvPr id="127" name="Google Shape;127;p17" descr="LX-One-Euro-Coin.png"/>
          <p:cNvPicPr preferRelativeResize="0"/>
          <p:nvPr/>
        </p:nvPicPr>
        <p:blipFill rotWithShape="1">
          <a:blip r:embed="rId5">
            <a:alphaModFix/>
          </a:blip>
          <a:srcRect/>
          <a:stretch/>
        </p:blipFill>
        <p:spPr>
          <a:xfrm rot="-2615654">
            <a:off x="4197719" y="8774216"/>
            <a:ext cx="759824" cy="813476"/>
          </a:xfrm>
          <a:prstGeom prst="rect">
            <a:avLst/>
          </a:prstGeom>
          <a:noFill/>
          <a:ln>
            <a:noFill/>
          </a:ln>
        </p:spPr>
      </p:pic>
      <p:pic>
        <p:nvPicPr>
          <p:cNvPr id="128" name="Google Shape;128;p17" descr="LX-One-Euro-Coin.png"/>
          <p:cNvPicPr preferRelativeResize="0"/>
          <p:nvPr/>
        </p:nvPicPr>
        <p:blipFill rotWithShape="1">
          <a:blip r:embed="rId5">
            <a:alphaModFix/>
          </a:blip>
          <a:srcRect/>
          <a:stretch/>
        </p:blipFill>
        <p:spPr>
          <a:xfrm rot="-2615654">
            <a:off x="4415312" y="8774201"/>
            <a:ext cx="759824" cy="813476"/>
          </a:xfrm>
          <a:prstGeom prst="rect">
            <a:avLst/>
          </a:prstGeom>
          <a:noFill/>
          <a:ln>
            <a:noFill/>
          </a:ln>
        </p:spPr>
      </p:pic>
      <p:pic>
        <p:nvPicPr>
          <p:cNvPr id="129" name="Google Shape;129;p17"/>
          <p:cNvPicPr preferRelativeResize="0"/>
          <p:nvPr/>
        </p:nvPicPr>
        <p:blipFill rotWithShape="1">
          <a:blip r:embed="rId6">
            <a:alphaModFix/>
          </a:blip>
          <a:srcRect/>
          <a:stretch/>
        </p:blipFill>
        <p:spPr>
          <a:xfrm>
            <a:off x="5731137" y="3362682"/>
            <a:ext cx="1064640" cy="1238262"/>
          </a:xfrm>
          <a:prstGeom prst="rect">
            <a:avLst/>
          </a:prstGeom>
          <a:noFill/>
          <a:ln>
            <a:noFill/>
          </a:ln>
        </p:spPr>
      </p:pic>
      <p:pic>
        <p:nvPicPr>
          <p:cNvPr id="130" name="Google Shape;130;p17"/>
          <p:cNvPicPr preferRelativeResize="0"/>
          <p:nvPr/>
        </p:nvPicPr>
        <p:blipFill rotWithShape="1">
          <a:blip r:embed="rId7">
            <a:alphaModFix/>
          </a:blip>
          <a:srcRect/>
          <a:stretch/>
        </p:blipFill>
        <p:spPr>
          <a:xfrm>
            <a:off x="6283112" y="8665634"/>
            <a:ext cx="1437406" cy="1191153"/>
          </a:xfrm>
          <a:prstGeom prst="rect">
            <a:avLst/>
          </a:prstGeom>
          <a:noFill/>
          <a:ln>
            <a:noFill/>
          </a:ln>
        </p:spPr>
      </p:pic>
      <p:pic>
        <p:nvPicPr>
          <p:cNvPr id="131" name="Google Shape;131;p17"/>
          <p:cNvPicPr preferRelativeResize="0"/>
          <p:nvPr/>
        </p:nvPicPr>
        <p:blipFill rotWithShape="1">
          <a:blip r:embed="rId8">
            <a:alphaModFix/>
          </a:blip>
          <a:srcRect/>
          <a:stretch/>
        </p:blipFill>
        <p:spPr>
          <a:xfrm rot="95202" flipH="1">
            <a:off x="5691769" y="5064235"/>
            <a:ext cx="635563" cy="1353035"/>
          </a:xfrm>
          <a:prstGeom prst="rect">
            <a:avLst/>
          </a:prstGeom>
          <a:noFill/>
          <a:ln>
            <a:noFill/>
          </a:ln>
        </p:spPr>
      </p:pic>
      <p:pic>
        <p:nvPicPr>
          <p:cNvPr id="132" name="Google Shape;132;p17"/>
          <p:cNvPicPr preferRelativeResize="0"/>
          <p:nvPr/>
        </p:nvPicPr>
        <p:blipFill rotWithShape="1">
          <a:blip r:embed="rId9">
            <a:alphaModFix/>
          </a:blip>
          <a:srcRect/>
          <a:stretch/>
        </p:blipFill>
        <p:spPr>
          <a:xfrm>
            <a:off x="6361019" y="7245848"/>
            <a:ext cx="1824830" cy="981681"/>
          </a:xfrm>
          <a:prstGeom prst="rect">
            <a:avLst/>
          </a:prstGeom>
          <a:noFill/>
          <a:ln>
            <a:noFill/>
          </a:ln>
        </p:spPr>
      </p:pic>
      <p:pic>
        <p:nvPicPr>
          <p:cNvPr id="133" name="Google Shape;133;p17"/>
          <p:cNvPicPr preferRelativeResize="0"/>
          <p:nvPr/>
        </p:nvPicPr>
        <p:blipFill rotWithShape="1">
          <a:blip r:embed="rId8">
            <a:alphaModFix/>
          </a:blip>
          <a:srcRect/>
          <a:stretch/>
        </p:blipFill>
        <p:spPr>
          <a:xfrm rot="95202" flipH="1">
            <a:off x="6484862" y="5064235"/>
            <a:ext cx="635563" cy="1353035"/>
          </a:xfrm>
          <a:prstGeom prst="rect">
            <a:avLst/>
          </a:prstGeom>
          <a:noFill/>
          <a:ln>
            <a:noFill/>
          </a:ln>
        </p:spPr>
      </p:pic>
      <p:pic>
        <p:nvPicPr>
          <p:cNvPr id="134" name="Google Shape;134;p17"/>
          <p:cNvPicPr preferRelativeResize="0"/>
          <p:nvPr/>
        </p:nvPicPr>
        <p:blipFill rotWithShape="1">
          <a:blip r:embed="rId8">
            <a:alphaModFix/>
          </a:blip>
          <a:srcRect/>
          <a:stretch/>
        </p:blipFill>
        <p:spPr>
          <a:xfrm rot="95202" flipH="1">
            <a:off x="7277955" y="5212525"/>
            <a:ext cx="635563" cy="1353035"/>
          </a:xfrm>
          <a:prstGeom prst="rect">
            <a:avLst/>
          </a:prstGeom>
          <a:noFill/>
          <a:ln>
            <a:noFill/>
          </a:ln>
        </p:spPr>
      </p:pic>
      <p:pic>
        <p:nvPicPr>
          <p:cNvPr id="135" name="Google Shape;135;p17"/>
          <p:cNvPicPr preferRelativeResize="0"/>
          <p:nvPr/>
        </p:nvPicPr>
        <p:blipFill rotWithShape="1">
          <a:blip r:embed="rId8">
            <a:alphaModFix/>
          </a:blip>
          <a:srcRect/>
          <a:stretch/>
        </p:blipFill>
        <p:spPr>
          <a:xfrm rot="95202" flipH="1">
            <a:off x="8071048" y="5215055"/>
            <a:ext cx="635563" cy="1353035"/>
          </a:xfrm>
          <a:prstGeom prst="rect">
            <a:avLst/>
          </a:prstGeom>
          <a:noFill/>
          <a:ln>
            <a:noFill/>
          </a:ln>
        </p:spPr>
      </p:pic>
      <p:pic>
        <p:nvPicPr>
          <p:cNvPr id="136" name="Google Shape;136;p17"/>
          <p:cNvPicPr preferRelativeResize="0"/>
          <p:nvPr/>
        </p:nvPicPr>
        <p:blipFill rotWithShape="1">
          <a:blip r:embed="rId6">
            <a:alphaModFix/>
          </a:blip>
          <a:srcRect/>
          <a:stretch/>
        </p:blipFill>
        <p:spPr>
          <a:xfrm>
            <a:off x="6778129" y="3403307"/>
            <a:ext cx="1064640" cy="1238262"/>
          </a:xfrm>
          <a:prstGeom prst="rect">
            <a:avLst/>
          </a:prstGeom>
          <a:noFill/>
          <a:ln>
            <a:noFill/>
          </a:ln>
        </p:spPr>
      </p:pic>
      <p:pic>
        <p:nvPicPr>
          <p:cNvPr id="137" name="Google Shape;137;p17"/>
          <p:cNvPicPr preferRelativeResize="0"/>
          <p:nvPr/>
        </p:nvPicPr>
        <p:blipFill rotWithShape="1">
          <a:blip r:embed="rId6">
            <a:alphaModFix/>
          </a:blip>
          <a:srcRect/>
          <a:stretch/>
        </p:blipFill>
        <p:spPr>
          <a:xfrm>
            <a:off x="7931331" y="3332798"/>
            <a:ext cx="1064640" cy="1238262"/>
          </a:xfrm>
          <a:prstGeom prst="rect">
            <a:avLst/>
          </a:prstGeom>
          <a:noFill/>
          <a:ln>
            <a:noFill/>
          </a:ln>
        </p:spPr>
      </p:pic>
      <p:sp>
        <p:nvSpPr>
          <p:cNvPr id="138" name="Google Shape;138;p17"/>
          <p:cNvSpPr txBox="1"/>
          <p:nvPr/>
        </p:nvSpPr>
        <p:spPr>
          <a:xfrm>
            <a:off x="4656856" y="3740360"/>
            <a:ext cx="445964" cy="82497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666666"/>
              </a:buClr>
              <a:buSzPts val="1800"/>
              <a:buFont typeface="Calibri"/>
              <a:buNone/>
            </a:pPr>
            <a:r>
              <a:rPr lang="sl" sz="5000" b="0" i="0" u="none" strike="noStrike" cap="none" baseline="0">
                <a:solidFill>
                  <a:srgbClr val="666666"/>
                </a:solidFill>
                <a:latin typeface="Calibri"/>
                <a:ea typeface="Calibri"/>
                <a:cs typeface="Calibri"/>
                <a:sym typeface="Calibri"/>
              </a:rPr>
              <a:t>=</a:t>
            </a:r>
          </a:p>
        </p:txBody>
      </p:sp>
      <p:pic>
        <p:nvPicPr>
          <p:cNvPr id="139" name="Google Shape;139;p17" descr="PEOPLE.png"/>
          <p:cNvPicPr preferRelativeResize="0"/>
          <p:nvPr/>
        </p:nvPicPr>
        <p:blipFill rotWithShape="1">
          <a:blip r:embed="rId10">
            <a:alphaModFix/>
          </a:blip>
          <a:srcRect/>
          <a:stretch/>
        </p:blipFill>
        <p:spPr>
          <a:xfrm>
            <a:off x="16714041" y="4350311"/>
            <a:ext cx="3561063" cy="2934970"/>
          </a:xfrm>
          <a:prstGeom prst="rect">
            <a:avLst/>
          </a:prstGeom>
          <a:noFill/>
          <a:ln>
            <a:noFill/>
          </a:ln>
        </p:spPr>
      </p:pic>
      <p:pic>
        <p:nvPicPr>
          <p:cNvPr id="140" name="Google Shape;140;p17" descr="PEOPLE.png"/>
          <p:cNvPicPr preferRelativeResize="0"/>
          <p:nvPr/>
        </p:nvPicPr>
        <p:blipFill rotWithShape="1">
          <a:blip r:embed="rId11">
            <a:alphaModFix/>
          </a:blip>
          <a:srcRect/>
          <a:stretch/>
        </p:blipFill>
        <p:spPr>
          <a:xfrm>
            <a:off x="15272756" y="5484237"/>
            <a:ext cx="3561063" cy="2934970"/>
          </a:xfrm>
          <a:prstGeom prst="rect">
            <a:avLst/>
          </a:prstGeom>
          <a:noFill/>
          <a:ln>
            <a:noFill/>
          </a:ln>
        </p:spPr>
      </p:pic>
      <p:pic>
        <p:nvPicPr>
          <p:cNvPr id="141" name="Google Shape;141;p17" descr="PEOPLE.png"/>
          <p:cNvPicPr preferRelativeResize="0"/>
          <p:nvPr/>
        </p:nvPicPr>
        <p:blipFill rotWithShape="1">
          <a:blip r:embed="rId12">
            <a:alphaModFix/>
          </a:blip>
          <a:srcRect/>
          <a:stretch/>
        </p:blipFill>
        <p:spPr>
          <a:xfrm>
            <a:off x="16593076" y="6398722"/>
            <a:ext cx="3561063" cy="2934970"/>
          </a:xfrm>
          <a:prstGeom prst="rect">
            <a:avLst/>
          </a:prstGeom>
          <a:noFill/>
          <a:ln>
            <a:noFill/>
          </a:ln>
        </p:spPr>
      </p:pic>
      <p:pic>
        <p:nvPicPr>
          <p:cNvPr id="142" name="Google Shape;142;p17" descr="BULB02.png"/>
          <p:cNvPicPr preferRelativeResize="0"/>
          <p:nvPr/>
        </p:nvPicPr>
        <p:blipFill rotWithShape="1">
          <a:blip r:embed="rId13">
            <a:alphaModFix/>
          </a:blip>
          <a:srcRect/>
          <a:stretch/>
        </p:blipFill>
        <p:spPr>
          <a:xfrm>
            <a:off x="12704979" y="3725005"/>
            <a:ext cx="777986" cy="1126798"/>
          </a:xfrm>
          <a:prstGeom prst="rect">
            <a:avLst/>
          </a:prstGeom>
          <a:noFill/>
          <a:ln>
            <a:noFill/>
          </a:ln>
        </p:spPr>
      </p:pic>
      <p:sp>
        <p:nvSpPr>
          <p:cNvPr id="143" name="Google Shape;143;p17"/>
          <p:cNvSpPr/>
          <p:nvPr/>
        </p:nvSpPr>
        <p:spPr>
          <a:xfrm>
            <a:off x="11889598" y="6069829"/>
            <a:ext cx="1824967" cy="2069373"/>
          </a:xfrm>
          <a:prstGeom prst="wedgeEllipseCallout">
            <a:avLst>
              <a:gd name="adj1" fmla="val 77859"/>
              <a:gd name="adj2" fmla="val -31025"/>
            </a:avLst>
          </a:prstGeom>
          <a:noFill/>
          <a:ln w="19050"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144" name="Google Shape;144;p17" descr="BULB02.png"/>
          <p:cNvPicPr preferRelativeResize="0"/>
          <p:nvPr/>
        </p:nvPicPr>
        <p:blipFill rotWithShape="1">
          <a:blip r:embed="rId13">
            <a:alphaModFix/>
          </a:blip>
          <a:srcRect/>
          <a:stretch/>
        </p:blipFill>
        <p:spPr>
          <a:xfrm>
            <a:off x="14929305" y="3775916"/>
            <a:ext cx="777986" cy="1126798"/>
          </a:xfrm>
          <a:prstGeom prst="rect">
            <a:avLst/>
          </a:prstGeom>
          <a:noFill/>
          <a:ln>
            <a:noFill/>
          </a:ln>
        </p:spPr>
      </p:pic>
      <p:sp>
        <p:nvSpPr>
          <p:cNvPr id="145" name="Google Shape;145;p17"/>
          <p:cNvSpPr/>
          <p:nvPr/>
        </p:nvSpPr>
        <p:spPr>
          <a:xfrm>
            <a:off x="14477089" y="3424118"/>
            <a:ext cx="1437423" cy="1653912"/>
          </a:xfrm>
          <a:prstGeom prst="wedgeEllipseCallout">
            <a:avLst>
              <a:gd name="adj1" fmla="val 82915"/>
              <a:gd name="adj2" fmla="val 35388"/>
            </a:avLst>
          </a:prstGeom>
          <a:noFill/>
          <a:ln w="1905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146" name="Google Shape;146;p17" descr="BULB02.png"/>
          <p:cNvPicPr preferRelativeResize="0"/>
          <p:nvPr/>
        </p:nvPicPr>
        <p:blipFill rotWithShape="1">
          <a:blip r:embed="rId13">
            <a:alphaModFix/>
          </a:blip>
          <a:srcRect/>
          <a:stretch/>
        </p:blipFill>
        <p:spPr>
          <a:xfrm>
            <a:off x="14147297" y="7622421"/>
            <a:ext cx="777986" cy="1126798"/>
          </a:xfrm>
          <a:prstGeom prst="rect">
            <a:avLst/>
          </a:prstGeom>
          <a:noFill/>
          <a:ln>
            <a:noFill/>
          </a:ln>
        </p:spPr>
      </p:pic>
      <p:sp>
        <p:nvSpPr>
          <p:cNvPr id="147" name="Google Shape;147;p17"/>
          <p:cNvSpPr/>
          <p:nvPr/>
        </p:nvSpPr>
        <p:spPr>
          <a:xfrm>
            <a:off x="13899333" y="7374623"/>
            <a:ext cx="1437423" cy="1653912"/>
          </a:xfrm>
          <a:prstGeom prst="wedgeEllipseCallout">
            <a:avLst>
              <a:gd name="adj1" fmla="val 79704"/>
              <a:gd name="adj2" fmla="val -109068"/>
            </a:avLst>
          </a:prstGeom>
          <a:noFill/>
          <a:ln w="19050"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48" name="Google Shape;148;p17"/>
          <p:cNvSpPr/>
          <p:nvPr/>
        </p:nvSpPr>
        <p:spPr>
          <a:xfrm>
            <a:off x="10239094" y="4108813"/>
            <a:ext cx="1824967" cy="2069373"/>
          </a:xfrm>
          <a:prstGeom prst="wedgeEllipseCallout">
            <a:avLst>
              <a:gd name="adj1" fmla="val 93238"/>
              <a:gd name="adj2" fmla="val 25156"/>
            </a:avLst>
          </a:prstGeom>
          <a:noFill/>
          <a:ln w="19050" cap="flat" cmpd="sng">
            <a:solidFill>
              <a:srgbClr val="4472C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49" name="Google Shape;149;p17"/>
          <p:cNvSpPr/>
          <p:nvPr/>
        </p:nvSpPr>
        <p:spPr>
          <a:xfrm>
            <a:off x="15351762" y="8995723"/>
            <a:ext cx="1437423" cy="1653912"/>
          </a:xfrm>
          <a:prstGeom prst="wedgeEllipseCallout">
            <a:avLst>
              <a:gd name="adj1" fmla="val 43840"/>
              <a:gd name="adj2" fmla="val -87024"/>
            </a:avLst>
          </a:prstGeom>
          <a:noFill/>
          <a:ln w="19050"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0" name="Google Shape;150;p17"/>
          <p:cNvSpPr/>
          <p:nvPr/>
        </p:nvSpPr>
        <p:spPr>
          <a:xfrm>
            <a:off x="10296955" y="8448083"/>
            <a:ext cx="1437423" cy="1653912"/>
          </a:xfrm>
          <a:prstGeom prst="wedgeEllipseCallout">
            <a:avLst>
              <a:gd name="adj1" fmla="val 125034"/>
              <a:gd name="adj2" fmla="val -47553"/>
            </a:avLst>
          </a:prstGeom>
          <a:noFill/>
          <a:ln w="19050" cap="flat" cmpd="sng">
            <a:solidFill>
              <a:srgbClr val="45818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151" name="Google Shape;151;p17" descr="BULB02.png"/>
          <p:cNvPicPr preferRelativeResize="0"/>
          <p:nvPr/>
        </p:nvPicPr>
        <p:blipFill rotWithShape="1">
          <a:blip r:embed="rId13">
            <a:alphaModFix/>
          </a:blip>
          <a:srcRect/>
          <a:stretch/>
        </p:blipFill>
        <p:spPr>
          <a:xfrm>
            <a:off x="10544919" y="8695881"/>
            <a:ext cx="777986" cy="1126798"/>
          </a:xfrm>
          <a:prstGeom prst="rect">
            <a:avLst/>
          </a:prstGeom>
          <a:noFill/>
          <a:ln>
            <a:noFill/>
          </a:ln>
        </p:spPr>
      </p:pic>
      <p:sp>
        <p:nvSpPr>
          <p:cNvPr id="152" name="Google Shape;152;p17"/>
          <p:cNvSpPr/>
          <p:nvPr/>
        </p:nvSpPr>
        <p:spPr>
          <a:xfrm>
            <a:off x="12092524" y="9822679"/>
            <a:ext cx="1437423" cy="1653912"/>
          </a:xfrm>
          <a:prstGeom prst="wedgeEllipseCallout">
            <a:avLst>
              <a:gd name="adj1" fmla="val 125034"/>
              <a:gd name="adj2" fmla="val -47553"/>
            </a:avLst>
          </a:prstGeom>
          <a:noFill/>
          <a:ln w="19050" cap="flat" cmpd="sng">
            <a:solidFill>
              <a:srgbClr val="45818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153" name="Google Shape;153;p17" descr="BULB02.png"/>
          <p:cNvPicPr preferRelativeResize="0"/>
          <p:nvPr/>
        </p:nvPicPr>
        <p:blipFill rotWithShape="1">
          <a:blip r:embed="rId13">
            <a:alphaModFix/>
          </a:blip>
          <a:srcRect/>
          <a:stretch/>
        </p:blipFill>
        <p:spPr>
          <a:xfrm>
            <a:off x="12434008" y="10017288"/>
            <a:ext cx="777986" cy="1126798"/>
          </a:xfrm>
          <a:prstGeom prst="rect">
            <a:avLst/>
          </a:prstGeom>
          <a:noFill/>
          <a:ln>
            <a:noFill/>
          </a:ln>
        </p:spPr>
      </p:pic>
      <p:sp>
        <p:nvSpPr>
          <p:cNvPr id="155" name="Google Shape;155;p17"/>
          <p:cNvSpPr/>
          <p:nvPr/>
        </p:nvSpPr>
        <p:spPr>
          <a:xfrm>
            <a:off x="9594590" y="6486395"/>
            <a:ext cx="1437423" cy="1653912"/>
          </a:xfrm>
          <a:prstGeom prst="wedgeEllipseCallout">
            <a:avLst>
              <a:gd name="adj1" fmla="val 81090"/>
              <a:gd name="adj2" fmla="val -58679"/>
            </a:avLst>
          </a:prstGeom>
          <a:noFill/>
          <a:ln w="19050"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156" name="Google Shape;156;p17" descr="BULB02.png"/>
          <p:cNvPicPr preferRelativeResize="0"/>
          <p:nvPr/>
        </p:nvPicPr>
        <p:blipFill rotWithShape="1">
          <a:blip r:embed="rId13">
            <a:alphaModFix/>
          </a:blip>
          <a:srcRect/>
          <a:stretch/>
        </p:blipFill>
        <p:spPr>
          <a:xfrm>
            <a:off x="9842554" y="6734226"/>
            <a:ext cx="777986" cy="1126798"/>
          </a:xfrm>
          <a:prstGeom prst="rect">
            <a:avLst/>
          </a:prstGeom>
          <a:noFill/>
          <a:ln>
            <a:noFill/>
          </a:ln>
        </p:spPr>
      </p:pic>
      <p:sp>
        <p:nvSpPr>
          <p:cNvPr id="158" name="Google Shape;158;p17"/>
          <p:cNvSpPr/>
          <p:nvPr/>
        </p:nvSpPr>
        <p:spPr>
          <a:xfrm>
            <a:off x="12522071" y="3535111"/>
            <a:ext cx="1437423" cy="1653912"/>
          </a:xfrm>
          <a:prstGeom prst="wedgeEllipseCallout">
            <a:avLst>
              <a:gd name="adj1" fmla="val 82915"/>
              <a:gd name="adj2" fmla="val 35388"/>
            </a:avLst>
          </a:prstGeom>
          <a:noFill/>
          <a:ln w="19050" cap="flat" cmpd="sng">
            <a:solidFill>
              <a:srgbClr val="45818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9" name="Google Shape;159;p17"/>
          <p:cNvSpPr txBox="1"/>
          <p:nvPr/>
        </p:nvSpPr>
        <p:spPr>
          <a:xfrm>
            <a:off x="10686294" y="4424780"/>
            <a:ext cx="635409" cy="98158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999999"/>
              </a:buClr>
              <a:buSzPts val="3000"/>
              <a:buFont typeface="Calibri"/>
              <a:buNone/>
            </a:pPr>
            <a:r>
              <a:rPr lang="sl" sz="6000" b="0" i="0" u="none" strike="noStrike" cap="none" baseline="0">
                <a:solidFill>
                  <a:srgbClr val="999999"/>
                </a:solidFill>
                <a:latin typeface="Calibri"/>
                <a:ea typeface="Calibri"/>
                <a:cs typeface="Calibri"/>
                <a:sym typeface="Calibri"/>
              </a:rPr>
              <a:t>?</a:t>
            </a:r>
          </a:p>
        </p:txBody>
      </p:sp>
      <p:sp>
        <p:nvSpPr>
          <p:cNvPr id="160" name="Google Shape;160;p17"/>
          <p:cNvSpPr txBox="1"/>
          <p:nvPr/>
        </p:nvSpPr>
        <p:spPr>
          <a:xfrm>
            <a:off x="12372133" y="6619417"/>
            <a:ext cx="777973" cy="98158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999999"/>
              </a:buClr>
              <a:buSzPts val="3000"/>
              <a:buFont typeface="Calibri"/>
              <a:buNone/>
            </a:pPr>
            <a:r>
              <a:rPr lang="sl" sz="6000" b="0" i="0" u="none" strike="noStrike" cap="none" baseline="0">
                <a:solidFill>
                  <a:srgbClr val="999999"/>
                </a:solidFill>
                <a:latin typeface="Calibri"/>
                <a:ea typeface="Calibri"/>
                <a:cs typeface="Calibri"/>
                <a:sym typeface="Calibri"/>
              </a:rPr>
              <a:t>?</a:t>
            </a:r>
          </a:p>
        </p:txBody>
      </p:sp>
      <p:sp>
        <p:nvSpPr>
          <p:cNvPr id="161" name="Google Shape;161;p17"/>
          <p:cNvSpPr txBox="1"/>
          <p:nvPr/>
        </p:nvSpPr>
        <p:spPr>
          <a:xfrm>
            <a:off x="15942661" y="9176721"/>
            <a:ext cx="635409" cy="78957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999999"/>
              </a:buClr>
              <a:buSzPts val="3000"/>
              <a:buFont typeface="Calibri"/>
              <a:buNone/>
            </a:pPr>
            <a:r>
              <a:rPr lang="sl" sz="6000" b="0" i="0" u="none" strike="noStrike" cap="none" baseline="0">
                <a:solidFill>
                  <a:srgbClr val="999999"/>
                </a:solidFill>
                <a:latin typeface="Calibri"/>
                <a:ea typeface="Calibri"/>
                <a:cs typeface="Calibri"/>
                <a:sym typeface="Calibri"/>
              </a:rPr>
              <a:t>?</a:t>
            </a:r>
          </a:p>
        </p:txBody>
      </p:sp>
      <p:sp>
        <p:nvSpPr>
          <p:cNvPr id="162" name="Google Shape;162;p17"/>
          <p:cNvSpPr txBox="1"/>
          <p:nvPr/>
        </p:nvSpPr>
        <p:spPr>
          <a:xfrm rot="95202">
            <a:off x="4889370" y="5287603"/>
            <a:ext cx="445964" cy="78957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666666"/>
              </a:buClr>
              <a:buSzPts val="1800"/>
              <a:buFont typeface="Calibri"/>
              <a:buNone/>
            </a:pPr>
            <a:r>
              <a:rPr lang="sl" sz="5000" b="0" i="0" u="none" strike="noStrike" cap="none" baseline="0">
                <a:solidFill>
                  <a:srgbClr val="666666"/>
                </a:solidFill>
                <a:latin typeface="Calibri"/>
                <a:ea typeface="Calibri"/>
                <a:cs typeface="Calibri"/>
                <a:sym typeface="Calibri"/>
              </a:rPr>
              <a:t>=</a:t>
            </a:r>
          </a:p>
        </p:txBody>
      </p:sp>
      <p:sp>
        <p:nvSpPr>
          <p:cNvPr id="163" name="Google Shape;163;p17"/>
          <p:cNvSpPr txBox="1"/>
          <p:nvPr/>
        </p:nvSpPr>
        <p:spPr>
          <a:xfrm>
            <a:off x="5046456" y="7083852"/>
            <a:ext cx="445964" cy="78957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666666"/>
              </a:buClr>
              <a:buSzPts val="1800"/>
              <a:buFont typeface="Calibri"/>
              <a:buNone/>
            </a:pPr>
            <a:r>
              <a:rPr lang="sl" sz="5000" b="0" i="0" u="none" strike="noStrike" cap="none" baseline="0">
                <a:solidFill>
                  <a:srgbClr val="666666"/>
                </a:solidFill>
                <a:latin typeface="Calibri"/>
                <a:ea typeface="Calibri"/>
                <a:cs typeface="Calibri"/>
                <a:sym typeface="Calibri"/>
              </a:rPr>
              <a:t>=</a:t>
            </a:r>
          </a:p>
        </p:txBody>
      </p:sp>
      <p:sp>
        <p:nvSpPr>
          <p:cNvPr id="164" name="Google Shape;164;p17"/>
          <p:cNvSpPr txBox="1"/>
          <p:nvPr/>
        </p:nvSpPr>
        <p:spPr>
          <a:xfrm>
            <a:off x="5345243" y="8631572"/>
            <a:ext cx="445964" cy="78957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666666"/>
              </a:buClr>
              <a:buSzPts val="1800"/>
              <a:buFont typeface="Calibri"/>
              <a:buNone/>
            </a:pPr>
            <a:r>
              <a:rPr lang="sl" sz="5000" b="0" i="0" u="none" strike="noStrike" cap="none" baseline="0">
                <a:solidFill>
                  <a:srgbClr val="666666"/>
                </a:solidFill>
                <a:latin typeface="Calibri"/>
                <a:ea typeface="Calibri"/>
                <a:cs typeface="Calibri"/>
                <a:sym typeface="Calibri"/>
              </a:rPr>
              <a:t>=</a:t>
            </a:r>
          </a:p>
        </p:txBody>
      </p:sp>
      <p:pic>
        <p:nvPicPr>
          <p:cNvPr id="18" name="Zvok 17">
            <a:hlinkClick r:id="" action="ppaction://media"/>
            <a:extLst>
              <a:ext uri="{FF2B5EF4-FFF2-40B4-BE49-F238E27FC236}">
                <a16:creationId xmlns:a16="http://schemas.microsoft.com/office/drawing/2014/main" id="{B1E95556-0269-FA37-D0BE-A52FB92439BF}"/>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2753"/>
    </mc:Choice>
    <mc:Fallback xmlns="">
      <p:transition spd="slow" advTm="22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9"/>
          <p:cNvSpPr txBox="1"/>
          <p:nvPr/>
        </p:nvSpPr>
        <p:spPr>
          <a:xfrm>
            <a:off x="2622067" y="10428766"/>
            <a:ext cx="20831078" cy="597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sl" sz="3800" dirty="0">
                <a:solidFill>
                  <a:srgbClr val="44546A"/>
                </a:solidFill>
                <a:highlight>
                  <a:srgbClr val="FFFFFF"/>
                </a:highlight>
                <a:latin typeface="Montserrat"/>
                <a:sym typeface="Montserrat"/>
              </a:rPr>
              <a:t>CIVILNO-DRUŽBENO</a:t>
            </a:r>
            <a:r>
              <a:rPr lang="sl" sz="4000" b="1" i="0" u="none" strike="noStrike" cap="none" baseline="0" dirty="0">
                <a:solidFill>
                  <a:srgbClr val="F08A47"/>
                </a:solidFill>
                <a:latin typeface="Montserrat"/>
                <a:ea typeface="Montserrat"/>
                <a:cs typeface="Montserrat"/>
                <a:sym typeface="Montserrat"/>
              </a:rPr>
              <a:t> </a:t>
            </a:r>
            <a:r>
              <a:rPr lang="sl" sz="3800" dirty="0">
                <a:solidFill>
                  <a:srgbClr val="44546A"/>
                </a:solidFill>
                <a:highlight>
                  <a:srgbClr val="FFFFFF"/>
                </a:highlight>
                <a:latin typeface="Montserrat"/>
                <a:sym typeface="Montserrat"/>
              </a:rPr>
              <a:t>SPREMLJANJE = SODELOVANJE JAVNOSTI IN  DRŽAVNEGA ORGANA</a:t>
            </a:r>
          </a:p>
        </p:txBody>
      </p:sp>
      <p:sp>
        <p:nvSpPr>
          <p:cNvPr id="191" name="Google Shape;191;p19"/>
          <p:cNvSpPr txBox="1"/>
          <p:nvPr/>
        </p:nvSpPr>
        <p:spPr>
          <a:xfrm>
            <a:off x="3101878" y="2422058"/>
            <a:ext cx="5571460" cy="108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E06666"/>
              </a:buClr>
              <a:buSzPts val="2400"/>
              <a:buFont typeface="Montserrat"/>
              <a:buNone/>
            </a:pPr>
            <a:r>
              <a:rPr lang="sl" sz="4400" b="1" i="0" u="none" strike="noStrike" cap="none" baseline="0" dirty="0">
                <a:solidFill>
                  <a:srgbClr val="E06666"/>
                </a:solidFill>
                <a:latin typeface="Montserrat"/>
                <a:ea typeface="Montserrat"/>
                <a:cs typeface="Montserrat"/>
                <a:sym typeface="Montserrat"/>
              </a:rPr>
              <a:t>DRŽAVNI ORGAN</a:t>
            </a:r>
          </a:p>
        </p:txBody>
      </p:sp>
      <p:pic>
        <p:nvPicPr>
          <p:cNvPr id="192" name="Google Shape;192;p19"/>
          <p:cNvPicPr preferRelativeResize="0"/>
          <p:nvPr/>
        </p:nvPicPr>
        <p:blipFill rotWithShape="1">
          <a:blip r:embed="rId5">
            <a:alphaModFix/>
          </a:blip>
          <a:srcRect/>
          <a:stretch/>
        </p:blipFill>
        <p:spPr>
          <a:xfrm>
            <a:off x="9874496" y="5165329"/>
            <a:ext cx="4377361" cy="3616831"/>
          </a:xfrm>
          <a:prstGeom prst="rect">
            <a:avLst/>
          </a:prstGeom>
          <a:noFill/>
          <a:ln>
            <a:noFill/>
          </a:ln>
        </p:spPr>
      </p:pic>
      <p:pic>
        <p:nvPicPr>
          <p:cNvPr id="193" name="Google Shape;193;p19"/>
          <p:cNvPicPr preferRelativeResize="0"/>
          <p:nvPr/>
        </p:nvPicPr>
        <p:blipFill rotWithShape="1">
          <a:blip r:embed="rId6">
            <a:alphaModFix/>
          </a:blip>
          <a:srcRect/>
          <a:stretch/>
        </p:blipFill>
        <p:spPr>
          <a:xfrm>
            <a:off x="3299470" y="4030520"/>
            <a:ext cx="5176276" cy="5198302"/>
          </a:xfrm>
          <a:prstGeom prst="rect">
            <a:avLst/>
          </a:prstGeom>
          <a:noFill/>
          <a:ln>
            <a:noFill/>
          </a:ln>
        </p:spPr>
      </p:pic>
      <p:pic>
        <p:nvPicPr>
          <p:cNvPr id="194" name="Google Shape;194;p19" descr="PEOPLE.png"/>
          <p:cNvPicPr preferRelativeResize="0"/>
          <p:nvPr/>
        </p:nvPicPr>
        <p:blipFill rotWithShape="1">
          <a:blip r:embed="rId7">
            <a:alphaModFix/>
          </a:blip>
          <a:srcRect/>
          <a:stretch/>
        </p:blipFill>
        <p:spPr>
          <a:xfrm>
            <a:off x="16312400" y="3353589"/>
            <a:ext cx="5228484" cy="3658101"/>
          </a:xfrm>
          <a:prstGeom prst="rect">
            <a:avLst/>
          </a:prstGeom>
          <a:noFill/>
          <a:ln>
            <a:noFill/>
          </a:ln>
        </p:spPr>
      </p:pic>
      <p:pic>
        <p:nvPicPr>
          <p:cNvPr id="195" name="Google Shape;195;p19" descr="PEOPLE.png"/>
          <p:cNvPicPr preferRelativeResize="0"/>
          <p:nvPr/>
        </p:nvPicPr>
        <p:blipFill rotWithShape="1">
          <a:blip r:embed="rId8">
            <a:alphaModFix/>
          </a:blip>
          <a:srcRect/>
          <a:stretch/>
        </p:blipFill>
        <p:spPr>
          <a:xfrm>
            <a:off x="14616577" y="4687772"/>
            <a:ext cx="5228484" cy="3658101"/>
          </a:xfrm>
          <a:prstGeom prst="rect">
            <a:avLst/>
          </a:prstGeom>
          <a:noFill/>
          <a:ln>
            <a:noFill/>
          </a:ln>
        </p:spPr>
      </p:pic>
      <p:pic>
        <p:nvPicPr>
          <p:cNvPr id="196" name="Google Shape;196;p19" descr="PEOPLE.png"/>
          <p:cNvPicPr preferRelativeResize="0"/>
          <p:nvPr/>
        </p:nvPicPr>
        <p:blipFill rotWithShape="1">
          <a:blip r:embed="rId9">
            <a:alphaModFix/>
          </a:blip>
          <a:srcRect/>
          <a:stretch/>
        </p:blipFill>
        <p:spPr>
          <a:xfrm>
            <a:off x="16170072" y="5763759"/>
            <a:ext cx="5228484" cy="3658101"/>
          </a:xfrm>
          <a:prstGeom prst="rect">
            <a:avLst/>
          </a:prstGeom>
          <a:noFill/>
          <a:ln>
            <a:noFill/>
          </a:ln>
        </p:spPr>
      </p:pic>
      <p:sp>
        <p:nvSpPr>
          <p:cNvPr id="197" name="Google Shape;197;p19"/>
          <p:cNvSpPr txBox="1"/>
          <p:nvPr/>
        </p:nvSpPr>
        <p:spPr>
          <a:xfrm>
            <a:off x="16312406" y="1913610"/>
            <a:ext cx="4081182" cy="108868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E06666"/>
              </a:buClr>
              <a:buSzPts val="3600"/>
              <a:buFont typeface="Montserrat"/>
              <a:buNone/>
            </a:pPr>
            <a:r>
              <a:rPr lang="sl" sz="4800" b="1" i="0" u="none" strike="noStrike" cap="none" baseline="0" dirty="0">
                <a:solidFill>
                  <a:srgbClr val="E06666"/>
                </a:solidFill>
                <a:latin typeface="Montserrat"/>
                <a:ea typeface="Montserrat"/>
                <a:cs typeface="Montserrat"/>
                <a:sym typeface="Montserrat"/>
              </a:rPr>
              <a:t>JAVNOST</a:t>
            </a:r>
          </a:p>
        </p:txBody>
      </p:sp>
      <p:pic>
        <p:nvPicPr>
          <p:cNvPr id="21" name="Zvok 20">
            <a:hlinkClick r:id="" action="ppaction://media"/>
            <a:extLst>
              <a:ext uri="{FF2B5EF4-FFF2-40B4-BE49-F238E27FC236}">
                <a16:creationId xmlns:a16="http://schemas.microsoft.com/office/drawing/2014/main" id="{87799466-A4BB-6011-D44E-79C97B342E07}"/>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7322"/>
    </mc:Choice>
    <mc:Fallback xmlns="">
      <p:transition spd="slow" advTm="37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0"/>
          <p:cNvSpPr/>
          <p:nvPr/>
        </p:nvSpPr>
        <p:spPr>
          <a:xfrm>
            <a:off x="2836900" y="6274050"/>
            <a:ext cx="18708600" cy="116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sl" sz="6000" b="1" i="0" u="none" strike="noStrike" cap="none" baseline="0" dirty="0">
                <a:solidFill>
                  <a:srgbClr val="F08A47"/>
                </a:solidFill>
                <a:latin typeface="Montserrat"/>
                <a:ea typeface="Montserrat"/>
                <a:cs typeface="Montserrat"/>
                <a:sym typeface="Montserrat"/>
              </a:rPr>
              <a:t>CIVILNO-DRUŽBENO SPREMLJANJE: KAKO DELUJE?</a:t>
            </a:r>
          </a:p>
        </p:txBody>
      </p:sp>
      <p:pic>
        <p:nvPicPr>
          <p:cNvPr id="2" name="Google Shape;156;g27aa896d867_0_19">
            <a:extLst>
              <a:ext uri="{FF2B5EF4-FFF2-40B4-BE49-F238E27FC236}">
                <a16:creationId xmlns:a16="http://schemas.microsoft.com/office/drawing/2014/main" id="{9AAD87DA-3EF7-3260-C94C-F45ECCFB3347}"/>
              </a:ext>
            </a:extLst>
          </p:cNvPr>
          <p:cNvPicPr preferRelativeResize="0"/>
          <p:nvPr/>
        </p:nvPicPr>
        <p:blipFill>
          <a:blip r:embed="rId5">
            <a:alphaModFix/>
          </a:blip>
          <a:stretch>
            <a:fillRect/>
          </a:stretch>
        </p:blipFill>
        <p:spPr>
          <a:xfrm>
            <a:off x="1237175" y="4819775"/>
            <a:ext cx="20434069" cy="1228725"/>
          </a:xfrm>
          <a:prstGeom prst="rect">
            <a:avLst/>
          </a:prstGeom>
          <a:noFill/>
          <a:ln>
            <a:noFill/>
          </a:ln>
        </p:spPr>
      </p:pic>
      <p:pic>
        <p:nvPicPr>
          <p:cNvPr id="3" name="Google Shape;156;g27aa896d867_0_19">
            <a:extLst>
              <a:ext uri="{FF2B5EF4-FFF2-40B4-BE49-F238E27FC236}">
                <a16:creationId xmlns:a16="http://schemas.microsoft.com/office/drawing/2014/main" id="{11ABF92B-731B-D53D-5C54-E9B7969B52EF}"/>
              </a:ext>
            </a:extLst>
          </p:cNvPr>
          <p:cNvPicPr preferRelativeResize="0"/>
          <p:nvPr/>
        </p:nvPicPr>
        <p:blipFill>
          <a:blip r:embed="rId5">
            <a:alphaModFix/>
          </a:blip>
          <a:stretch>
            <a:fillRect/>
          </a:stretch>
        </p:blipFill>
        <p:spPr>
          <a:xfrm>
            <a:off x="1237175" y="7893049"/>
            <a:ext cx="22159538" cy="1228725"/>
          </a:xfrm>
          <a:prstGeom prst="rect">
            <a:avLst/>
          </a:prstGeom>
          <a:noFill/>
          <a:ln>
            <a:noFill/>
          </a:ln>
        </p:spPr>
      </p:pic>
      <p:pic>
        <p:nvPicPr>
          <p:cNvPr id="17" name="Zvok 16">
            <a:hlinkClick r:id="" action="ppaction://media"/>
            <a:extLst>
              <a:ext uri="{FF2B5EF4-FFF2-40B4-BE49-F238E27FC236}">
                <a16:creationId xmlns:a16="http://schemas.microsoft.com/office/drawing/2014/main" id="{67598B48-A6C1-714C-176F-8F298B31BE6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483"/>
    </mc:Choice>
    <mc:Fallback xmlns="">
      <p:transition spd="slow" advTm="5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3" name="Slika 2" descr="Slika, ki vsebuje besede zemljevid, besedilo, atlas, svet&#10;&#10;Opis je samodejno ustvarjen">
            <a:extLst>
              <a:ext uri="{FF2B5EF4-FFF2-40B4-BE49-F238E27FC236}">
                <a16:creationId xmlns:a16="http://schemas.microsoft.com/office/drawing/2014/main" id="{01D3100B-34CC-3AB8-44BB-69420979C44B}"/>
              </a:ext>
            </a:extLst>
          </p:cNvPr>
          <p:cNvPicPr>
            <a:picLocks noChangeAspect="1"/>
          </p:cNvPicPr>
          <p:nvPr/>
        </p:nvPicPr>
        <p:blipFill>
          <a:blip r:embed="rId5"/>
          <a:stretch>
            <a:fillRect/>
          </a:stretch>
        </p:blipFill>
        <p:spPr>
          <a:xfrm>
            <a:off x="4294242" y="3902136"/>
            <a:ext cx="14896650" cy="8419256"/>
          </a:xfrm>
          <a:prstGeom prst="rect">
            <a:avLst/>
          </a:prstGeom>
        </p:spPr>
      </p:pic>
      <p:pic>
        <p:nvPicPr>
          <p:cNvPr id="209" name="Google Shape;209;p21" descr="PEOPLE.png"/>
          <p:cNvPicPr preferRelativeResize="0"/>
          <p:nvPr/>
        </p:nvPicPr>
        <p:blipFill rotWithShape="1">
          <a:blip r:embed="rId6">
            <a:alphaModFix/>
          </a:blip>
          <a:srcRect/>
          <a:stretch/>
        </p:blipFill>
        <p:spPr>
          <a:xfrm>
            <a:off x="6378653" y="10942721"/>
            <a:ext cx="1461162" cy="865903"/>
          </a:xfrm>
          <a:prstGeom prst="rect">
            <a:avLst/>
          </a:prstGeom>
          <a:noFill/>
          <a:ln>
            <a:noFill/>
          </a:ln>
        </p:spPr>
      </p:pic>
      <p:pic>
        <p:nvPicPr>
          <p:cNvPr id="211" name="Google Shape;211;p21" descr="PEOPLE.png"/>
          <p:cNvPicPr preferRelativeResize="0"/>
          <p:nvPr/>
        </p:nvPicPr>
        <p:blipFill rotWithShape="1">
          <a:blip r:embed="rId6">
            <a:alphaModFix/>
          </a:blip>
          <a:srcRect/>
          <a:stretch/>
        </p:blipFill>
        <p:spPr>
          <a:xfrm>
            <a:off x="6695293" y="6787421"/>
            <a:ext cx="1461134" cy="865885"/>
          </a:xfrm>
          <a:prstGeom prst="rect">
            <a:avLst/>
          </a:prstGeom>
          <a:noFill/>
          <a:ln>
            <a:noFill/>
          </a:ln>
        </p:spPr>
      </p:pic>
      <p:pic>
        <p:nvPicPr>
          <p:cNvPr id="212" name="Google Shape;212;p21" descr="PEOPLE.png"/>
          <p:cNvPicPr preferRelativeResize="0"/>
          <p:nvPr/>
        </p:nvPicPr>
        <p:blipFill rotWithShape="1">
          <a:blip r:embed="rId6">
            <a:alphaModFix/>
          </a:blip>
          <a:srcRect/>
          <a:stretch/>
        </p:blipFill>
        <p:spPr>
          <a:xfrm>
            <a:off x="10910826" y="6048283"/>
            <a:ext cx="1663482" cy="985793"/>
          </a:xfrm>
          <a:prstGeom prst="rect">
            <a:avLst/>
          </a:prstGeom>
          <a:noFill/>
          <a:ln>
            <a:noFill/>
          </a:ln>
        </p:spPr>
      </p:pic>
      <p:pic>
        <p:nvPicPr>
          <p:cNvPr id="214" name="Google Shape;214;p21" descr="PEOPLE.png"/>
          <p:cNvPicPr preferRelativeResize="0"/>
          <p:nvPr/>
        </p:nvPicPr>
        <p:blipFill rotWithShape="1">
          <a:blip r:embed="rId6">
            <a:alphaModFix/>
          </a:blip>
          <a:srcRect/>
          <a:stretch/>
        </p:blipFill>
        <p:spPr>
          <a:xfrm>
            <a:off x="12574308" y="8144657"/>
            <a:ext cx="1461173" cy="865909"/>
          </a:xfrm>
          <a:prstGeom prst="rect">
            <a:avLst/>
          </a:prstGeom>
          <a:noFill/>
          <a:ln>
            <a:noFill/>
          </a:ln>
        </p:spPr>
      </p:pic>
      <p:pic>
        <p:nvPicPr>
          <p:cNvPr id="215" name="Google Shape;215;p21" descr="PEOPLE.png"/>
          <p:cNvPicPr preferRelativeResize="0"/>
          <p:nvPr/>
        </p:nvPicPr>
        <p:blipFill rotWithShape="1">
          <a:blip r:embed="rId6">
            <a:alphaModFix/>
          </a:blip>
          <a:srcRect/>
          <a:stretch/>
        </p:blipFill>
        <p:spPr>
          <a:xfrm>
            <a:off x="11481958" y="10948028"/>
            <a:ext cx="1461134" cy="865903"/>
          </a:xfrm>
          <a:prstGeom prst="rect">
            <a:avLst/>
          </a:prstGeom>
          <a:noFill/>
          <a:ln>
            <a:noFill/>
          </a:ln>
        </p:spPr>
      </p:pic>
      <p:pic>
        <p:nvPicPr>
          <p:cNvPr id="4" name="Google Shape;215;p21" descr="PEOPLE.png">
            <a:extLst>
              <a:ext uri="{FF2B5EF4-FFF2-40B4-BE49-F238E27FC236}">
                <a16:creationId xmlns:a16="http://schemas.microsoft.com/office/drawing/2014/main" id="{A4BA47BB-B100-CC99-4BED-669BBB1DF911}"/>
              </a:ext>
            </a:extLst>
          </p:cNvPr>
          <p:cNvPicPr preferRelativeResize="0"/>
          <p:nvPr/>
        </p:nvPicPr>
        <p:blipFill rotWithShape="1">
          <a:blip r:embed="rId6">
            <a:alphaModFix/>
          </a:blip>
          <a:srcRect/>
          <a:stretch/>
        </p:blipFill>
        <p:spPr>
          <a:xfrm>
            <a:off x="8350845" y="8687692"/>
            <a:ext cx="1461134" cy="865903"/>
          </a:xfrm>
          <a:prstGeom prst="rect">
            <a:avLst/>
          </a:prstGeom>
          <a:noFill/>
          <a:ln>
            <a:noFill/>
          </a:ln>
        </p:spPr>
      </p:pic>
      <p:pic>
        <p:nvPicPr>
          <p:cNvPr id="5" name="Google Shape;215;p21" descr="PEOPLE.png">
            <a:extLst>
              <a:ext uri="{FF2B5EF4-FFF2-40B4-BE49-F238E27FC236}">
                <a16:creationId xmlns:a16="http://schemas.microsoft.com/office/drawing/2014/main" id="{36E12D5C-71DF-3C16-C6BC-C257D136EFCF}"/>
              </a:ext>
            </a:extLst>
          </p:cNvPr>
          <p:cNvPicPr preferRelativeResize="0"/>
          <p:nvPr/>
        </p:nvPicPr>
        <p:blipFill rotWithShape="1">
          <a:blip r:embed="rId6">
            <a:alphaModFix/>
          </a:blip>
          <a:srcRect/>
          <a:stretch/>
        </p:blipFill>
        <p:spPr>
          <a:xfrm>
            <a:off x="15328707" y="5615331"/>
            <a:ext cx="1461134" cy="865903"/>
          </a:xfrm>
          <a:prstGeom prst="rect">
            <a:avLst/>
          </a:prstGeom>
          <a:noFill/>
          <a:ln>
            <a:noFill/>
          </a:ln>
        </p:spPr>
      </p:pic>
      <p:pic>
        <p:nvPicPr>
          <p:cNvPr id="23" name="Zvok 22">
            <a:hlinkClick r:id="" action="ppaction://media"/>
            <a:extLst>
              <a:ext uri="{FF2B5EF4-FFF2-40B4-BE49-F238E27FC236}">
                <a16:creationId xmlns:a16="http://schemas.microsoft.com/office/drawing/2014/main" id="{474BC828-8710-46F5-660C-08331E05337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49" r="-372149" b="-372149"/>
          <a:stretch>
            <a:fillRect/>
          </a:stretch>
        </p:blipFill>
        <p:spPr>
          <a:xfrm>
            <a:off x="20103021" y="9436608"/>
            <a:ext cx="4114800" cy="4114800"/>
          </a:xfrm>
          <a:prstGeom prst="ellipse">
            <a:avLst/>
          </a:prstGeom>
        </p:spPr>
      </p:pic>
      <p:sp>
        <p:nvSpPr>
          <p:cNvPr id="13" name="PoljeZBesedilom 12">
            <a:extLst>
              <a:ext uri="{FF2B5EF4-FFF2-40B4-BE49-F238E27FC236}">
                <a16:creationId xmlns:a16="http://schemas.microsoft.com/office/drawing/2014/main" id="{BFDC5775-2016-1385-8D5B-F83FFB09FEB4}"/>
              </a:ext>
            </a:extLst>
          </p:cNvPr>
          <p:cNvSpPr txBox="1"/>
          <p:nvPr/>
        </p:nvSpPr>
        <p:spPr>
          <a:xfrm>
            <a:off x="1704747" y="2575202"/>
            <a:ext cx="21739122" cy="184665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indent="0">
              <a:buSzPts val="2000"/>
              <a:buNone/>
              <a:defRPr sz="3800">
                <a:solidFill>
                  <a:srgbClr val="44546A"/>
                </a:solidFill>
                <a:highlight>
                  <a:srgbClr val="FFFFFF"/>
                </a:highlight>
                <a:latin typeface="Montserrat"/>
              </a:defRPr>
            </a:lvl1pPr>
          </a:lstStyle>
          <a:p>
            <a:r>
              <a:rPr lang="sl-SI" cap="all" dirty="0" err="1"/>
              <a:t>skupinE</a:t>
            </a:r>
            <a:r>
              <a:rPr lang="sl-SI" cap="all" dirty="0"/>
              <a:t> državljanov, ki zbirajo uporabne informacije in podatke za izboljšanje kakovosti življenja njihove skupnosti</a:t>
            </a:r>
            <a:endParaRPr lang="en-SI" cap="all" dirty="0"/>
          </a:p>
        </p:txBody>
      </p:sp>
    </p:spTree>
  </p:cSld>
  <p:clrMapOvr>
    <a:masterClrMapping/>
  </p:clrMapOvr>
  <mc:AlternateContent xmlns:mc="http://schemas.openxmlformats.org/markup-compatibility/2006" xmlns:p14="http://schemas.microsoft.com/office/powerpoint/2010/main">
    <mc:Choice Requires="p14">
      <p:transition spd="slow" p14:dur="2000" advTm="28147"/>
    </mc:Choice>
    <mc:Fallback xmlns="">
      <p:transition spd="slow" advTm="28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3"/>
          <p:cNvSpPr txBox="1"/>
          <p:nvPr/>
        </p:nvSpPr>
        <p:spPr>
          <a:xfrm>
            <a:off x="1401769" y="1968368"/>
            <a:ext cx="18655500" cy="597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sl" sz="4000" b="1" i="0" u="none" strike="noStrike" cap="none" baseline="0" dirty="0">
                <a:solidFill>
                  <a:srgbClr val="F08A47"/>
                </a:solidFill>
                <a:latin typeface="Montserrat"/>
                <a:ea typeface="Montserrat"/>
                <a:cs typeface="Montserrat"/>
                <a:sym typeface="Montserrat"/>
              </a:rPr>
              <a:t>CIVILNO-DRUŽBENO SPREMLJANJE: </a:t>
            </a:r>
            <a:r>
              <a:rPr lang="sl" sz="4000" b="1" i="0" u="none" baseline="0" dirty="0">
                <a:solidFill>
                  <a:srgbClr val="F08A47"/>
                </a:solidFill>
                <a:latin typeface="Montserrat"/>
                <a:ea typeface="Montserrat"/>
                <a:cs typeface="Montserrat"/>
                <a:sym typeface="Montserrat"/>
              </a:rPr>
              <a:t>RAZPOLOŽLJIVOST PODATKOV IN INFORMACIJ</a:t>
            </a:r>
          </a:p>
        </p:txBody>
      </p:sp>
      <p:pic>
        <p:nvPicPr>
          <p:cNvPr id="228" name="Google Shape;228;p23"/>
          <p:cNvPicPr preferRelativeResize="0"/>
          <p:nvPr/>
        </p:nvPicPr>
        <p:blipFill rotWithShape="1">
          <a:blip r:embed="rId5">
            <a:alphaModFix/>
          </a:blip>
          <a:srcRect/>
          <a:stretch/>
        </p:blipFill>
        <p:spPr>
          <a:xfrm>
            <a:off x="11345198" y="3925722"/>
            <a:ext cx="11627758" cy="5021749"/>
          </a:xfrm>
          <a:prstGeom prst="rect">
            <a:avLst/>
          </a:prstGeom>
          <a:noFill/>
          <a:ln>
            <a:noFill/>
          </a:ln>
        </p:spPr>
      </p:pic>
      <p:pic>
        <p:nvPicPr>
          <p:cNvPr id="232" name="Google Shape;232;p23"/>
          <p:cNvPicPr preferRelativeResize="0"/>
          <p:nvPr/>
        </p:nvPicPr>
        <p:blipFill rotWithShape="1">
          <a:blip r:embed="rId6">
            <a:alphaModFix/>
          </a:blip>
          <a:srcRect/>
          <a:stretch/>
        </p:blipFill>
        <p:spPr>
          <a:xfrm>
            <a:off x="12918773" y="8261055"/>
            <a:ext cx="2367610" cy="1934239"/>
          </a:xfrm>
          <a:prstGeom prst="rect">
            <a:avLst/>
          </a:prstGeom>
          <a:noFill/>
          <a:ln>
            <a:noFill/>
          </a:ln>
        </p:spPr>
      </p:pic>
      <p:pic>
        <p:nvPicPr>
          <p:cNvPr id="233" name="Google Shape;233;p23"/>
          <p:cNvPicPr preferRelativeResize="0"/>
          <p:nvPr/>
        </p:nvPicPr>
        <p:blipFill rotWithShape="1">
          <a:blip r:embed="rId6">
            <a:alphaModFix/>
          </a:blip>
          <a:srcRect/>
          <a:stretch/>
        </p:blipFill>
        <p:spPr>
          <a:xfrm>
            <a:off x="15723705" y="6914401"/>
            <a:ext cx="2551445" cy="1934239"/>
          </a:xfrm>
          <a:prstGeom prst="rect">
            <a:avLst/>
          </a:prstGeom>
          <a:noFill/>
          <a:ln>
            <a:noFill/>
          </a:ln>
        </p:spPr>
      </p:pic>
      <p:sp>
        <p:nvSpPr>
          <p:cNvPr id="234" name="Google Shape;234;p23"/>
          <p:cNvSpPr txBox="1"/>
          <p:nvPr/>
        </p:nvSpPr>
        <p:spPr>
          <a:xfrm>
            <a:off x="1409456" y="4978400"/>
            <a:ext cx="9320063" cy="424977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44546A"/>
              </a:buClr>
              <a:buSzPts val="1800"/>
              <a:buFont typeface="Montserrat"/>
              <a:buNone/>
            </a:pPr>
            <a:r>
              <a:rPr lang="sl" sz="3800" b="0" i="0" u="none" baseline="0" dirty="0">
                <a:solidFill>
                  <a:srgbClr val="44546A"/>
                </a:solidFill>
                <a:highlight>
                  <a:srgbClr val="FFFFFF"/>
                </a:highlight>
                <a:latin typeface="Montserrat"/>
                <a:ea typeface="Montserrat"/>
                <a:cs typeface="Montserrat"/>
              </a:rPr>
              <a:t>CIVILNO-DRUŽBENO SPREMLJANJE JE MOGOČE, ČE DRŽAVNI ORGANI:</a:t>
            </a:r>
          </a:p>
          <a:p>
            <a:pPr marL="0" marR="0" lvl="0" indent="0" algn="l" rtl="0">
              <a:lnSpc>
                <a:spcPct val="100000"/>
              </a:lnSpc>
              <a:spcBef>
                <a:spcPts val="0"/>
              </a:spcBef>
              <a:spcAft>
                <a:spcPts val="0"/>
              </a:spcAft>
              <a:buClr>
                <a:srgbClr val="44546A"/>
              </a:buClr>
              <a:buSzPts val="1800"/>
              <a:buFont typeface="Montserrat"/>
              <a:buNone/>
            </a:pPr>
            <a:endParaRPr lang="sl" sz="3800" b="0" i="0" u="none" baseline="0" dirty="0">
              <a:solidFill>
                <a:srgbClr val="44546A"/>
              </a:solidFill>
              <a:highlight>
                <a:srgbClr val="FFFFFF"/>
              </a:highlight>
              <a:latin typeface="Montserrat"/>
              <a:ea typeface="Montserrat"/>
              <a:cs typeface="Montserrat"/>
            </a:endParaRPr>
          </a:p>
          <a:p>
            <a:pPr marL="571500" marR="0" lvl="0" indent="-571500" algn="l" rtl="0">
              <a:lnSpc>
                <a:spcPct val="100000"/>
              </a:lnSpc>
              <a:spcBef>
                <a:spcPts val="0"/>
              </a:spcBef>
              <a:spcAft>
                <a:spcPts val="0"/>
              </a:spcAft>
              <a:buClr>
                <a:srgbClr val="F08A47"/>
              </a:buClr>
              <a:buSzPct val="100000"/>
              <a:buFont typeface="Wingdings" panose="05000000000000000000" pitchFamily="2" charset="2"/>
              <a:buChar char="§"/>
            </a:pPr>
            <a:r>
              <a:rPr lang="sl" sz="3800" b="0" i="0" u="none" baseline="0" dirty="0">
                <a:solidFill>
                  <a:srgbClr val="44546A"/>
                </a:solidFill>
                <a:highlight>
                  <a:srgbClr val="FFFFFF"/>
                </a:highlight>
                <a:latin typeface="Montserrat"/>
                <a:ea typeface="Montserrat"/>
                <a:cs typeface="Montserrat"/>
              </a:rPr>
              <a:t>ZAGOTOVIJO PODROBNE </a:t>
            </a:r>
            <a:r>
              <a:rPr lang="sl" sz="3800" b="1" i="0" u="none" baseline="0" dirty="0">
                <a:solidFill>
                  <a:srgbClr val="E06666"/>
                </a:solidFill>
                <a:highlight>
                  <a:srgbClr val="FFFFFF"/>
                </a:highlight>
                <a:latin typeface="Montserrat"/>
                <a:ea typeface="Montserrat"/>
                <a:cs typeface="Montserrat"/>
              </a:rPr>
              <a:t>PODATKE IN INFORMACIJE</a:t>
            </a:r>
            <a:r>
              <a:rPr lang="sl" sz="3800" b="0" i="0" u="none" baseline="0" dirty="0">
                <a:solidFill>
                  <a:srgbClr val="44546A"/>
                </a:solidFill>
                <a:highlight>
                  <a:srgbClr val="FFFFFF"/>
                </a:highlight>
                <a:latin typeface="Montserrat"/>
                <a:ea typeface="Montserrat"/>
                <a:cs typeface="Montserrat"/>
              </a:rPr>
              <a:t> </a:t>
            </a:r>
          </a:p>
          <a:p>
            <a:pPr marL="571500" marR="0" lvl="0" indent="-571500" algn="l" rtl="0">
              <a:lnSpc>
                <a:spcPct val="100000"/>
              </a:lnSpc>
              <a:spcBef>
                <a:spcPts val="0"/>
              </a:spcBef>
              <a:spcAft>
                <a:spcPts val="0"/>
              </a:spcAft>
              <a:buClr>
                <a:srgbClr val="F08A47"/>
              </a:buClr>
              <a:buSzPct val="100000"/>
              <a:buFont typeface="Wingdings" panose="05000000000000000000" pitchFamily="2" charset="2"/>
              <a:buChar char="§"/>
            </a:pPr>
            <a:r>
              <a:rPr lang="sl-SI" sz="3800" dirty="0">
                <a:solidFill>
                  <a:srgbClr val="44546A"/>
                </a:solidFill>
                <a:highlight>
                  <a:srgbClr val="FFFFFF"/>
                </a:highlight>
                <a:latin typeface="Montserrat"/>
              </a:rPr>
              <a:t>J</a:t>
            </a:r>
            <a:r>
              <a:rPr lang="sl" sz="3800" dirty="0">
                <a:solidFill>
                  <a:srgbClr val="44546A"/>
                </a:solidFill>
                <a:highlight>
                  <a:srgbClr val="FFFFFF"/>
                </a:highlight>
                <a:latin typeface="Montserrat"/>
              </a:rPr>
              <a:t>E PODATKE IN INFORMACIJE NA SPLETU </a:t>
            </a:r>
            <a:r>
              <a:rPr lang="sl" sz="3800" b="1" i="0" u="none" baseline="0" dirty="0">
                <a:solidFill>
                  <a:srgbClr val="E06666"/>
                </a:solidFill>
                <a:highlight>
                  <a:srgbClr val="FFFFFF"/>
                </a:highlight>
              </a:rPr>
              <a:t>PREPROSTO NAJTI</a:t>
            </a:r>
            <a:r>
              <a:rPr lang="sl" sz="3800" b="0" i="0" u="none" baseline="0" dirty="0">
                <a:solidFill>
                  <a:srgbClr val="44546A"/>
                </a:solidFill>
                <a:highlight>
                  <a:srgbClr val="FFFFFF"/>
                </a:highlight>
                <a:latin typeface="Montserrat"/>
                <a:ea typeface="Montserrat"/>
                <a:cs typeface="Montserrat"/>
                <a:sym typeface="Calibri"/>
              </a:rPr>
              <a:t> </a:t>
            </a:r>
          </a:p>
        </p:txBody>
      </p:sp>
      <p:pic>
        <p:nvPicPr>
          <p:cNvPr id="2" name="Google Shape;232;p23">
            <a:extLst>
              <a:ext uri="{FF2B5EF4-FFF2-40B4-BE49-F238E27FC236}">
                <a16:creationId xmlns:a16="http://schemas.microsoft.com/office/drawing/2014/main" id="{1E2C2FDA-856F-55C0-18DA-F4AE152CF021}"/>
              </a:ext>
            </a:extLst>
          </p:cNvPr>
          <p:cNvPicPr preferRelativeResize="0"/>
          <p:nvPr/>
        </p:nvPicPr>
        <p:blipFill rotWithShape="1">
          <a:blip r:embed="rId6">
            <a:alphaModFix/>
          </a:blip>
          <a:srcRect/>
          <a:stretch/>
        </p:blipFill>
        <p:spPr>
          <a:xfrm>
            <a:off x="14672019" y="8484353"/>
            <a:ext cx="2367610" cy="1934239"/>
          </a:xfrm>
          <a:prstGeom prst="rect">
            <a:avLst/>
          </a:prstGeom>
          <a:noFill/>
          <a:ln>
            <a:noFill/>
          </a:ln>
        </p:spPr>
      </p:pic>
      <p:pic>
        <p:nvPicPr>
          <p:cNvPr id="3" name="Google Shape;232;p23">
            <a:extLst>
              <a:ext uri="{FF2B5EF4-FFF2-40B4-BE49-F238E27FC236}">
                <a16:creationId xmlns:a16="http://schemas.microsoft.com/office/drawing/2014/main" id="{AE15B118-7880-B436-8EB6-D71AC71D602A}"/>
              </a:ext>
            </a:extLst>
          </p:cNvPr>
          <p:cNvPicPr preferRelativeResize="0"/>
          <p:nvPr/>
        </p:nvPicPr>
        <p:blipFill rotWithShape="1">
          <a:blip r:embed="rId6">
            <a:alphaModFix/>
          </a:blip>
          <a:srcRect/>
          <a:stretch/>
        </p:blipFill>
        <p:spPr>
          <a:xfrm>
            <a:off x="16847839" y="8021235"/>
            <a:ext cx="2367610" cy="1934239"/>
          </a:xfrm>
          <a:prstGeom prst="rect">
            <a:avLst/>
          </a:prstGeom>
          <a:noFill/>
          <a:ln>
            <a:noFill/>
          </a:ln>
        </p:spPr>
      </p:pic>
      <p:pic>
        <p:nvPicPr>
          <p:cNvPr id="4" name="Google Shape;156;g27aa896d867_0_19">
            <a:extLst>
              <a:ext uri="{FF2B5EF4-FFF2-40B4-BE49-F238E27FC236}">
                <a16:creationId xmlns:a16="http://schemas.microsoft.com/office/drawing/2014/main" id="{6129AEF6-851F-EEBC-DD60-2881DAFB1BF9}"/>
              </a:ext>
            </a:extLst>
          </p:cNvPr>
          <p:cNvPicPr preferRelativeResize="0"/>
          <p:nvPr/>
        </p:nvPicPr>
        <p:blipFill>
          <a:blip r:embed="rId7">
            <a:alphaModFix/>
          </a:blip>
          <a:stretch>
            <a:fillRect/>
          </a:stretch>
        </p:blipFill>
        <p:spPr>
          <a:xfrm>
            <a:off x="1132756" y="2730286"/>
            <a:ext cx="22159538" cy="1228725"/>
          </a:xfrm>
          <a:prstGeom prst="rect">
            <a:avLst/>
          </a:prstGeom>
          <a:noFill/>
          <a:ln>
            <a:noFill/>
          </a:ln>
        </p:spPr>
      </p:pic>
      <p:pic>
        <p:nvPicPr>
          <p:cNvPr id="16" name="Zvok 15">
            <a:hlinkClick r:id="" action="ppaction://media"/>
            <a:extLst>
              <a:ext uri="{FF2B5EF4-FFF2-40B4-BE49-F238E27FC236}">
                <a16:creationId xmlns:a16="http://schemas.microsoft.com/office/drawing/2014/main" id="{27695D3D-670B-E65D-C3C5-5EC801DE1F7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1754"/>
    </mc:Choice>
    <mc:Fallback xmlns="">
      <p:transition spd="slow" advTm="21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3" name="Google Shape;243;p24"/>
          <p:cNvSpPr txBox="1"/>
          <p:nvPr/>
        </p:nvSpPr>
        <p:spPr>
          <a:xfrm>
            <a:off x="2157324" y="5511214"/>
            <a:ext cx="9174885" cy="4675800"/>
          </a:xfrm>
          <a:prstGeom prst="rect">
            <a:avLst/>
          </a:prstGeom>
          <a:noFill/>
          <a:ln>
            <a:noFill/>
          </a:ln>
        </p:spPr>
        <p:txBody>
          <a:bodyPr spcFirstLastPara="1" wrap="square" lIns="91425" tIns="91425" rIns="91425" bIns="91425" anchor="t" anchorCtr="0">
            <a:noAutofit/>
          </a:bodyPr>
          <a:lstStyle/>
          <a:p>
            <a:pPr lvl="0">
              <a:buClr>
                <a:srgbClr val="44546A"/>
              </a:buClr>
              <a:buSzPts val="1800"/>
            </a:pPr>
            <a:r>
              <a:rPr lang="sl" sz="3800" b="0" i="0" u="none" baseline="0" dirty="0">
                <a:solidFill>
                  <a:srgbClr val="44546A"/>
                </a:solidFill>
                <a:highlight>
                  <a:srgbClr val="FFFFFF"/>
                </a:highlight>
                <a:latin typeface="Montserrat"/>
                <a:ea typeface="Montserrat"/>
                <a:cs typeface="Montserrat"/>
                <a:sym typeface="Montserrat"/>
              </a:rPr>
              <a:t>ČE SE PODATKI OBJAVIJO V </a:t>
            </a:r>
            <a:r>
              <a:rPr lang="sl" sz="3800" b="1" i="0" u="none" strike="noStrike" cap="none" baseline="0" dirty="0">
                <a:solidFill>
                  <a:srgbClr val="E06666"/>
                </a:solidFill>
                <a:highlight>
                  <a:srgbClr val="FFFFFF"/>
                </a:highlight>
                <a:latin typeface="Montserrat"/>
                <a:ea typeface="Montserrat"/>
                <a:cs typeface="Montserrat"/>
                <a:sym typeface="Montserrat"/>
              </a:rPr>
              <a:t>ODPRTI</a:t>
            </a:r>
            <a:r>
              <a:rPr lang="sl" sz="3800" b="0" i="0" u="none" strike="noStrike" cap="none" baseline="0" dirty="0">
                <a:highlight>
                  <a:srgbClr val="FFFFFF"/>
                </a:highlight>
                <a:latin typeface="Montserrat"/>
                <a:ea typeface="Montserrat"/>
                <a:cs typeface="Montserrat"/>
                <a:sym typeface="Montserrat"/>
              </a:rPr>
              <a:t> </a:t>
            </a:r>
            <a:r>
              <a:rPr lang="sl" sz="3800" b="1" dirty="0">
                <a:solidFill>
                  <a:srgbClr val="E06666"/>
                </a:solidFill>
                <a:highlight>
                  <a:srgbClr val="FFFFFF"/>
                </a:highlight>
                <a:latin typeface="Montserrat"/>
                <a:sym typeface="Montserrat"/>
              </a:rPr>
              <a:t>OBLIKI</a:t>
            </a:r>
            <a:r>
              <a:rPr lang="sl" sz="3800" b="0" i="0" u="none" strike="noStrike" cap="none" baseline="0" dirty="0">
                <a:highlight>
                  <a:srgbClr val="FFFFFF"/>
                </a:highlight>
                <a:latin typeface="Montserrat"/>
                <a:ea typeface="Montserrat"/>
                <a:cs typeface="Montserrat"/>
                <a:sym typeface="Montserrat"/>
              </a:rPr>
              <a:t>, </a:t>
            </a:r>
            <a:r>
              <a:rPr lang="sl" sz="3800" b="0" i="0" u="none" baseline="0" dirty="0">
                <a:solidFill>
                  <a:srgbClr val="44546A"/>
                </a:solidFill>
                <a:highlight>
                  <a:srgbClr val="FFFFFF"/>
                </a:highlight>
                <a:latin typeface="Montserrat"/>
                <a:ea typeface="Montserrat"/>
                <a:cs typeface="Montserrat"/>
                <a:sym typeface="Montserrat"/>
              </a:rPr>
              <a:t>SE LAHKO </a:t>
            </a:r>
            <a:r>
              <a:rPr lang="sl" sz="3800" dirty="0">
                <a:solidFill>
                  <a:srgbClr val="44546A"/>
                </a:solidFill>
                <a:highlight>
                  <a:srgbClr val="FFFFFF"/>
                </a:highlight>
                <a:latin typeface="Montserrat"/>
                <a:ea typeface="Montserrat"/>
                <a:cs typeface="Montserrat"/>
                <a:sym typeface="Montserrat"/>
              </a:rPr>
              <a:t>RAZISKUJEJO IN OBDELUJEJO S </a:t>
            </a:r>
            <a:r>
              <a:rPr lang="sl" sz="3800" b="0" i="0" u="none" baseline="0" dirty="0">
                <a:solidFill>
                  <a:srgbClr val="44546A"/>
                </a:solidFill>
                <a:highlight>
                  <a:srgbClr val="FFFFFF"/>
                </a:highlight>
                <a:latin typeface="Montserrat"/>
                <a:ea typeface="Montserrat"/>
                <a:cs typeface="Montserrat"/>
                <a:sym typeface="Montserrat"/>
              </a:rPr>
              <a:t>TEHNOLOGIJO, KI JO DNEVNO UPORABLJAMO (npr. telefoni, računalniki)</a:t>
            </a:r>
          </a:p>
        </p:txBody>
      </p:sp>
      <p:pic>
        <p:nvPicPr>
          <p:cNvPr id="244" name="Google Shape;244;p24"/>
          <p:cNvPicPr preferRelativeResize="0"/>
          <p:nvPr/>
        </p:nvPicPr>
        <p:blipFill rotWithShape="1">
          <a:blip r:embed="rId5">
            <a:alphaModFix/>
          </a:blip>
          <a:srcRect/>
          <a:stretch/>
        </p:blipFill>
        <p:spPr>
          <a:xfrm>
            <a:off x="11332210" y="9233528"/>
            <a:ext cx="2992376" cy="2992372"/>
          </a:xfrm>
          <a:prstGeom prst="rect">
            <a:avLst/>
          </a:prstGeom>
          <a:noFill/>
          <a:ln>
            <a:noFill/>
          </a:ln>
        </p:spPr>
      </p:pic>
      <p:pic>
        <p:nvPicPr>
          <p:cNvPr id="248" name="Google Shape;248;p24"/>
          <p:cNvPicPr preferRelativeResize="0"/>
          <p:nvPr/>
        </p:nvPicPr>
        <p:blipFill rotWithShape="1">
          <a:blip r:embed="rId6">
            <a:alphaModFix/>
          </a:blip>
          <a:srcRect/>
          <a:stretch/>
        </p:blipFill>
        <p:spPr>
          <a:xfrm>
            <a:off x="13305285" y="9976485"/>
            <a:ext cx="4939458" cy="926149"/>
          </a:xfrm>
          <a:prstGeom prst="rect">
            <a:avLst/>
          </a:prstGeom>
          <a:noFill/>
          <a:ln>
            <a:noFill/>
          </a:ln>
        </p:spPr>
      </p:pic>
      <p:sp>
        <p:nvSpPr>
          <p:cNvPr id="249" name="Google Shape;249;p24"/>
          <p:cNvSpPr/>
          <p:nvPr/>
        </p:nvSpPr>
        <p:spPr>
          <a:xfrm rot="2296577">
            <a:off x="12884718" y="6870634"/>
            <a:ext cx="2456840" cy="2627292"/>
          </a:xfrm>
          <a:prstGeom prst="downArrow">
            <a:avLst>
              <a:gd name="adj1" fmla="val 50000"/>
              <a:gd name="adj2" fmla="val 50000"/>
            </a:avLst>
          </a:prstGeom>
          <a:solidFill>
            <a:srgbClr val="E06666"/>
          </a:solidFill>
          <a:ln w="19050"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dirty="0">
              <a:solidFill>
                <a:srgbClr val="00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247D6756-E716-809A-01FA-841315053EC1}"/>
              </a:ext>
            </a:extLst>
          </p:cNvPr>
          <p:cNvPicPr>
            <a:picLocks noChangeAspect="1"/>
          </p:cNvPicPr>
          <p:nvPr/>
        </p:nvPicPr>
        <p:blipFill>
          <a:blip r:embed="rId7"/>
          <a:stretch>
            <a:fillRect/>
          </a:stretch>
        </p:blipFill>
        <p:spPr>
          <a:xfrm>
            <a:off x="15775014" y="4404179"/>
            <a:ext cx="7277101" cy="4829349"/>
          </a:xfrm>
          <a:prstGeom prst="rect">
            <a:avLst/>
          </a:prstGeom>
        </p:spPr>
      </p:pic>
      <p:pic>
        <p:nvPicPr>
          <p:cNvPr id="19" name="Zvok 18">
            <a:hlinkClick r:id="" action="ppaction://media"/>
            <a:extLst>
              <a:ext uri="{FF2B5EF4-FFF2-40B4-BE49-F238E27FC236}">
                <a16:creationId xmlns:a16="http://schemas.microsoft.com/office/drawing/2014/main" id="{93FF0C57-1E35-E7A0-AF27-788797A8C76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9871"/>
    </mc:Choice>
    <mc:Fallback xmlns="">
      <p:transition spd="slow" advTm="29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25"/>
          <p:cNvSpPr txBox="1"/>
          <p:nvPr/>
        </p:nvSpPr>
        <p:spPr>
          <a:xfrm>
            <a:off x="1316711" y="2917713"/>
            <a:ext cx="18655500" cy="597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sl" sz="4000" b="1" dirty="0">
                <a:solidFill>
                  <a:srgbClr val="F08A47"/>
                </a:solidFill>
                <a:latin typeface="Montserrat"/>
                <a:sym typeface="Montserrat"/>
              </a:rPr>
              <a:t>CIVILNO-DRUŽBENO SPREMLJANJE: CILJI</a:t>
            </a:r>
          </a:p>
        </p:txBody>
      </p:sp>
      <p:sp>
        <p:nvSpPr>
          <p:cNvPr id="256" name="Google Shape;256;p25"/>
          <p:cNvSpPr txBox="1"/>
          <p:nvPr/>
        </p:nvSpPr>
        <p:spPr>
          <a:xfrm>
            <a:off x="1178325" y="4698347"/>
            <a:ext cx="10782000" cy="2627952"/>
          </a:xfrm>
          <a:prstGeom prst="rect">
            <a:avLst/>
          </a:prstGeom>
          <a:noFill/>
          <a:ln>
            <a:noFill/>
          </a:ln>
        </p:spPr>
        <p:txBody>
          <a:bodyPr spcFirstLastPara="1" wrap="square" lIns="91425" tIns="91425" rIns="91425" bIns="91425" anchor="t" anchorCtr="0">
            <a:noAutofit/>
          </a:bodyPr>
          <a:lstStyle/>
          <a:p>
            <a:pPr lvl="0" algn="l" rtl="0">
              <a:buClr>
                <a:srgbClr val="44546A"/>
              </a:buClr>
              <a:buSzPts val="2400"/>
            </a:pPr>
            <a:r>
              <a:rPr lang="sl" sz="3800" b="1" i="0" u="none" baseline="0" dirty="0">
                <a:solidFill>
                  <a:srgbClr val="F08A47"/>
                </a:solidFill>
                <a:highlight>
                  <a:srgbClr val="FFFFFF"/>
                </a:highlight>
                <a:latin typeface="Montserrat"/>
                <a:ea typeface="Montserrat"/>
                <a:cs typeface="Montserrat"/>
                <a:sym typeface="Montserrat"/>
              </a:rPr>
              <a:t>CILJ 1:</a:t>
            </a:r>
          </a:p>
          <a:p>
            <a:pPr lvl="0" algn="l" rtl="0">
              <a:buClr>
                <a:srgbClr val="44546A"/>
              </a:buClr>
              <a:buSzPts val="2400"/>
            </a:pPr>
            <a:endParaRPr lang="sl" sz="3800" dirty="0">
              <a:solidFill>
                <a:srgbClr val="44546A"/>
              </a:solidFill>
              <a:highlight>
                <a:srgbClr val="FFFFFF"/>
              </a:highlight>
              <a:latin typeface="Montserrat"/>
              <a:ea typeface="Montserrat"/>
              <a:cs typeface="Montserrat"/>
              <a:sym typeface="Montserrat"/>
            </a:endParaRPr>
          </a:p>
          <a:p>
            <a:pPr lvl="0" algn="l" rtl="0">
              <a:buClr>
                <a:srgbClr val="44546A"/>
              </a:buClr>
              <a:buSzPts val="2400"/>
            </a:pPr>
            <a:r>
              <a:rPr lang="sl" sz="3800" b="0" i="0" u="none" baseline="0" dirty="0">
                <a:solidFill>
                  <a:srgbClr val="44546A"/>
                </a:solidFill>
                <a:highlight>
                  <a:srgbClr val="FFFFFF"/>
                </a:highlight>
                <a:latin typeface="Montserrat"/>
                <a:ea typeface="Montserrat"/>
                <a:cs typeface="Montserrat"/>
                <a:sym typeface="Montserrat"/>
              </a:rPr>
              <a:t>Zagotoviti, da so podatki državnih organov </a:t>
            </a:r>
            <a:r>
              <a:rPr lang="sl" sz="3800" b="1" i="0" u="none" strike="noStrike" cap="none" baseline="0" dirty="0">
                <a:solidFill>
                  <a:srgbClr val="E06666"/>
                </a:solidFill>
                <a:highlight>
                  <a:srgbClr val="FFFFFF"/>
                </a:highlight>
                <a:latin typeface="Montserrat"/>
                <a:ea typeface="Montserrat"/>
                <a:cs typeface="Montserrat"/>
                <a:sym typeface="Montserrat"/>
              </a:rPr>
              <a:t>DOSTOPNEJŠI</a:t>
            </a:r>
            <a:r>
              <a:rPr lang="sl" sz="3800" b="0" i="0" u="none" baseline="0" dirty="0">
                <a:solidFill>
                  <a:srgbClr val="44546A"/>
                </a:solidFill>
                <a:highlight>
                  <a:srgbClr val="FFFFFF"/>
                </a:highlight>
                <a:latin typeface="Montserrat"/>
                <a:ea typeface="Montserrat"/>
                <a:cs typeface="Montserrat"/>
                <a:sym typeface="Montserrat"/>
              </a:rPr>
              <a:t>.</a:t>
            </a:r>
          </a:p>
        </p:txBody>
      </p:sp>
      <p:pic>
        <p:nvPicPr>
          <p:cNvPr id="257" name="Google Shape;257;p25"/>
          <p:cNvPicPr preferRelativeResize="0"/>
          <p:nvPr/>
        </p:nvPicPr>
        <p:blipFill rotWithShape="1">
          <a:blip r:embed="rId5">
            <a:alphaModFix/>
          </a:blip>
          <a:srcRect/>
          <a:stretch/>
        </p:blipFill>
        <p:spPr>
          <a:xfrm>
            <a:off x="13131800" y="4698347"/>
            <a:ext cx="9115550" cy="6719703"/>
          </a:xfrm>
          <a:prstGeom prst="rect">
            <a:avLst/>
          </a:prstGeom>
          <a:noFill/>
          <a:ln>
            <a:noFill/>
          </a:ln>
        </p:spPr>
      </p:pic>
      <p:sp>
        <p:nvSpPr>
          <p:cNvPr id="258" name="Google Shape;258;p25"/>
          <p:cNvSpPr txBox="1"/>
          <p:nvPr/>
        </p:nvSpPr>
        <p:spPr>
          <a:xfrm>
            <a:off x="11960325" y="11561675"/>
            <a:ext cx="10287000" cy="53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563C1"/>
              </a:buClr>
              <a:buSzPts val="2000"/>
              <a:buFont typeface="Montserrat"/>
              <a:buNone/>
            </a:pPr>
            <a:r>
              <a:rPr lang="sl" sz="3200" b="1" i="0" u="sng" strike="noStrike" cap="none" baseline="0">
                <a:solidFill>
                  <a:srgbClr val="0563C1"/>
                </a:solidFill>
                <a:latin typeface="Montserrat"/>
                <a:ea typeface="Montserrat"/>
                <a:cs typeface="Montserrat"/>
                <a:sym typeface="Montserrat"/>
                <a:hlinkClick r:id="rId6"/>
              </a:rPr>
              <a:t>openricostruzione.regione.emilia-romagna.it</a:t>
            </a:r>
            <a:r>
              <a:rPr lang="sl" sz="2000" b="1" i="0" u="none" strike="noStrike" cap="none" baseline="0">
                <a:solidFill>
                  <a:srgbClr val="000000"/>
                </a:solidFill>
                <a:latin typeface="Montserrat"/>
                <a:ea typeface="Montserrat"/>
                <a:cs typeface="Montserrat"/>
                <a:sym typeface="Montserrat"/>
              </a:rPr>
              <a:t> </a:t>
            </a:r>
          </a:p>
        </p:txBody>
      </p:sp>
      <p:pic>
        <p:nvPicPr>
          <p:cNvPr id="2" name="Google Shape;156;g27aa896d867_0_19">
            <a:extLst>
              <a:ext uri="{FF2B5EF4-FFF2-40B4-BE49-F238E27FC236}">
                <a16:creationId xmlns:a16="http://schemas.microsoft.com/office/drawing/2014/main" id="{1D481223-9DAC-E7E4-FE91-D39AA8737FF7}"/>
              </a:ext>
            </a:extLst>
          </p:cNvPr>
          <p:cNvPicPr preferRelativeResize="0"/>
          <p:nvPr/>
        </p:nvPicPr>
        <p:blipFill>
          <a:blip r:embed="rId7">
            <a:alphaModFix/>
          </a:blip>
          <a:stretch>
            <a:fillRect/>
          </a:stretch>
        </p:blipFill>
        <p:spPr>
          <a:xfrm>
            <a:off x="1111437" y="3085886"/>
            <a:ext cx="22159538" cy="1228725"/>
          </a:xfrm>
          <a:prstGeom prst="rect">
            <a:avLst/>
          </a:prstGeom>
          <a:noFill/>
          <a:ln>
            <a:noFill/>
          </a:ln>
        </p:spPr>
      </p:pic>
      <p:pic>
        <p:nvPicPr>
          <p:cNvPr id="17" name="Zvok 16">
            <a:hlinkClick r:id="" action="ppaction://media"/>
            <a:extLst>
              <a:ext uri="{FF2B5EF4-FFF2-40B4-BE49-F238E27FC236}">
                <a16:creationId xmlns:a16="http://schemas.microsoft.com/office/drawing/2014/main" id="{6CFAFC80-5FFC-00A5-E904-BEF82E14CF08}"/>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3250"/>
    </mc:Choice>
    <mc:Fallback xmlns="">
      <p:transition spd="slow" advTm="43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Tema di Office">
  <a:themeElements>
    <a:clrScheme name="Tema di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848</Words>
  <Application>Microsoft Office PowerPoint</Application>
  <PresentationFormat>Po meri</PresentationFormat>
  <Paragraphs>65</Paragraphs>
  <Slides>13</Slides>
  <Notes>13</Notes>
  <HiddenSlides>0</HiddenSlides>
  <MMClips>13</MMClips>
  <ScaleCrop>false</ScaleCrop>
  <HeadingPairs>
    <vt:vector size="6" baseType="variant">
      <vt:variant>
        <vt:lpstr>Uporabljene pisave</vt:lpstr>
      </vt:variant>
      <vt:variant>
        <vt:i4>6</vt:i4>
      </vt:variant>
      <vt:variant>
        <vt:lpstr>Tema</vt:lpstr>
      </vt:variant>
      <vt:variant>
        <vt:i4>1</vt:i4>
      </vt:variant>
      <vt:variant>
        <vt:lpstr>Naslovi diapozitivov</vt:lpstr>
      </vt:variant>
      <vt:variant>
        <vt:i4>13</vt:i4>
      </vt:variant>
    </vt:vector>
  </HeadingPairs>
  <TitlesOfParts>
    <vt:vector size="20" baseType="lpstr">
      <vt:lpstr>Wingdings</vt:lpstr>
      <vt:lpstr>Verdana</vt:lpstr>
      <vt:lpstr>Calibri</vt:lpstr>
      <vt:lpstr>Symbol</vt:lpstr>
      <vt:lpstr>Montserrat</vt:lpstr>
      <vt:lpstr>Arial</vt:lpstr>
      <vt:lpstr>Tema di Office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2023-10-04T10:45:19Z</dcterms:modified>
</cp:coreProperties>
</file>