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saveSubsetFonts="1" autoCompressPictures="0">
  <p:sldMasterIdLst>
    <p:sldMasterId id="2147483660" r:id="rId1"/>
  </p:sldMasterIdLst>
  <p:notesMasterIdLst>
    <p:notesMasterId r:id="rId25"/>
  </p:notesMasterIdLst>
  <p:sldIdLst>
    <p:sldId id="256" r:id="rId2"/>
    <p:sldId id="259" r:id="rId3"/>
    <p:sldId id="260" r:id="rId4"/>
    <p:sldId id="261" r:id="rId5"/>
    <p:sldId id="262" r:id="rId6"/>
    <p:sldId id="263" r:id="rId7"/>
    <p:sldId id="264" r:id="rId8"/>
    <p:sldId id="265" r:id="rId9"/>
    <p:sldId id="266" r:id="rId10"/>
    <p:sldId id="268" r:id="rId11"/>
    <p:sldId id="270" r:id="rId12"/>
    <p:sldId id="272" r:id="rId13"/>
    <p:sldId id="271" r:id="rId14"/>
    <p:sldId id="273" r:id="rId15"/>
    <p:sldId id="274" r:id="rId16"/>
    <p:sldId id="275" r:id="rId17"/>
    <p:sldId id="276" r:id="rId18"/>
    <p:sldId id="277" r:id="rId19"/>
    <p:sldId id="278" r:id="rId20"/>
    <p:sldId id="279" r:id="rId21"/>
    <p:sldId id="280" r:id="rId22"/>
    <p:sldId id="281" r:id="rId23"/>
    <p:sldId id="282" r:id="rId24"/>
  </p:sldIdLst>
  <p:sldSz cx="24382413" cy="13716000"/>
  <p:notesSz cx="6858000" cy="9144000"/>
  <p:embeddedFontLst>
    <p:embeddedFont>
      <p:font typeface="Calibri" panose="020F0502020204030204" pitchFamily="34" charset="0"/>
      <p:regular r:id="rId26"/>
      <p:bold r:id="rId27"/>
      <p:italic r:id="rId28"/>
      <p:boldItalic r:id="rId29"/>
    </p:embeddedFont>
    <p:embeddedFont>
      <p:font typeface="Montserrat" panose="00000500000000000000" pitchFamily="2" charset="0"/>
      <p:regular r:id="rId30"/>
      <p:bold r:id="rId31"/>
      <p:italic r:id="rId32"/>
      <p:boldItalic r:id="rId33"/>
    </p:embeddedFont>
    <p:embeddedFont>
      <p:font typeface="Verdana" panose="020B0604030504040204" pitchFamily="34"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8A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76" autoAdjust="0"/>
    <p:restoredTop sz="61438" autoAdjust="0"/>
  </p:normalViewPr>
  <p:slideViewPr>
    <p:cSldViewPr snapToGrid="0">
      <p:cViewPr varScale="1">
        <p:scale>
          <a:sx n="25" d="100"/>
          <a:sy n="25" d="100"/>
        </p:scale>
        <p:origin x="184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V tem razdelku bomo preučili, kako bolje razumeti podatke - njihove lastnosti in kako jih izboljšati oziroma »očistiti« ter pripraviti za analizo.</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87" name="Google Shape;87;p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49c4c9c733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Kvalitativni podatki so podatki, ki opredeljujejo značilnosti ene ali več tematik.</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170" name="Google Shape;170;g49c4c9c733_0_2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49c4c9c733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Vprašajte se, katere lastnosti izmed doslej predstavljenih imajo vaši podatki? To je vprašanje, ki ste si ga verjetno že zastavili, vendar se je o njem vedno pomembno pogovoriti. Katere lastnosti bi vas morale najbolj zanimati, da bi dosegli končni cilj raziskave? </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184" name="Google Shape;184;g49c4c9c733_0_1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49c4c9c733_0_1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 sz="1100" b="0" i="0" u="none" baseline="0" dirty="0">
                <a:solidFill>
                  <a:srgbClr val="595959"/>
                </a:solidFill>
                <a:latin typeface="Montserrat"/>
                <a:ea typeface="Montserrat"/>
                <a:cs typeface="Montserrat"/>
                <a:sym typeface="Montserrat"/>
              </a:rPr>
              <a:t>Pred analizo podatkov je treba izvesti nekatere korake, da podatki postanejo </a:t>
            </a:r>
            <a:r>
              <a:rPr lang="sl" sz="1100" b="1" i="0" u="none" baseline="0" dirty="0">
                <a:solidFill>
                  <a:srgbClr val="595959"/>
                </a:solidFill>
                <a:latin typeface="Montserrat"/>
                <a:ea typeface="Montserrat"/>
                <a:cs typeface="Montserrat"/>
                <a:sym typeface="Montserrat"/>
              </a:rPr>
              <a:t>usklajeni</a:t>
            </a:r>
            <a:r>
              <a:rPr lang="sl" sz="1100" b="0" i="0" u="none" baseline="0" dirty="0">
                <a:solidFill>
                  <a:srgbClr val="595959"/>
                </a:solidFill>
                <a:latin typeface="Montserrat"/>
                <a:ea typeface="Montserrat"/>
                <a:cs typeface="Montserrat"/>
                <a:sym typeface="Montserrat"/>
              </a:rPr>
              <a:t> in da se čim bolj izkoristijo vse njihove </a:t>
            </a:r>
            <a:r>
              <a:rPr lang="sl" sz="1100" b="1" i="0" u="none" baseline="0" dirty="0">
                <a:solidFill>
                  <a:srgbClr val="595959"/>
                </a:solidFill>
                <a:latin typeface="Montserrat"/>
                <a:ea typeface="Montserrat"/>
                <a:cs typeface="Montserrat"/>
                <a:sym typeface="Montserrat"/>
              </a:rPr>
              <a:t>značilnosti</a:t>
            </a:r>
            <a:r>
              <a:rPr lang="sl" sz="1100" b="0" i="0" u="none" baseline="0" dirty="0">
                <a:solidFill>
                  <a:srgbClr val="595959"/>
                </a:solidFill>
                <a:latin typeface="Montserrat"/>
                <a:ea typeface="Montserrat"/>
                <a:cs typeface="Montserrat"/>
                <a:sym typeface="Montserrat"/>
              </a:rPr>
              <a:t>. </a:t>
            </a:r>
          </a:p>
          <a:p>
            <a:pPr marL="0" lvl="0" indent="0" algn="l" rtl="0">
              <a:lnSpc>
                <a:spcPct val="100000"/>
              </a:lnSpc>
              <a:spcBef>
                <a:spcPts val="0"/>
              </a:spcBef>
              <a:spcAft>
                <a:spcPts val="0"/>
              </a:spcAft>
              <a:buSzPts val="1100"/>
              <a:buNone/>
            </a:pPr>
            <a:endParaRPr dirty="0"/>
          </a:p>
        </p:txBody>
      </p:sp>
      <p:sp>
        <p:nvSpPr>
          <p:cNvPr id="195" name="Google Shape;195;g49c4c9c733_0_13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49c4c9c733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Čiščenje podatkov pomeni uskladitev podatkov med seboj znotraj iste tabele …</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190" name="Google Shape;190;g49c4c9c733_0_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49c4c9c733_0_1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 preverjanje, ali so pravilno oblikovani, in dobro strukturirani v vrsticah in stolpcih, tako se  izognemo delni analizi, ali še huje, napačni analizi. Obstaja nekaj orodij za pomoč pri čiščenju podatkov, na primer Open </a:t>
            </a:r>
            <a:r>
              <a:rPr lang="sl-SI" sz="1800" dirty="0" err="1">
                <a:effectLst/>
                <a:latin typeface="Calibri" panose="020F0502020204030204" pitchFamily="34" charset="0"/>
                <a:ea typeface="Calibri" panose="020F0502020204030204" pitchFamily="34" charset="0"/>
                <a:cs typeface="Arial" panose="020B0604020202020204" pitchFamily="34" charset="0"/>
              </a:rPr>
              <a:t>Refine</a:t>
            </a:r>
            <a:r>
              <a:rPr lang="sl-SI" sz="1800" dirty="0">
                <a:effectLst/>
                <a:latin typeface="Calibri" panose="020F0502020204030204" pitchFamily="34" charset="0"/>
                <a:ea typeface="Calibri" panose="020F0502020204030204" pitchFamily="34" charset="0"/>
                <a:cs typeface="Arial" panose="020B0604020202020204" pitchFamily="34" charset="0"/>
              </a:rPr>
              <a:t>.</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202" name="Google Shape;202;g49c4c9c733_0_12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49c4c9c733_0_1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Kako dobro očistiti podatke? Najprej preverite, ali so podobne vrednosti zapisane na enak način. Na primer, če bi »Okolje« napisali tudi kot »okolje« in »OKOLJE«, bi bila to napaka. Vse je treba napisati na enak način.</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209" name="Google Shape;209;g49c4c9c733_0_12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49c4c9c733_0_1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Tudi morebitni datumi morajo biti zapisani na enak način. Napačno bi bilo na primer, če bi bili nekateri datumi vneseni v numerični obliki, drugi pa v </a:t>
            </a:r>
            <a:r>
              <a:rPr lang="sl-SI" sz="1800" dirty="0" err="1">
                <a:effectLst/>
                <a:latin typeface="Calibri" panose="020F0502020204030204" pitchFamily="34" charset="0"/>
                <a:ea typeface="Calibri" panose="020F0502020204030204" pitchFamily="34" charset="0"/>
                <a:cs typeface="Arial" panose="020B0604020202020204" pitchFamily="34" charset="0"/>
              </a:rPr>
              <a:t>alfanumerični</a:t>
            </a:r>
            <a:r>
              <a:rPr lang="sl-SI" sz="1800" dirty="0">
                <a:effectLst/>
                <a:latin typeface="Calibri" panose="020F0502020204030204" pitchFamily="34" charset="0"/>
                <a:ea typeface="Calibri" panose="020F0502020204030204" pitchFamily="34" charset="0"/>
                <a:cs typeface="Arial" panose="020B0604020202020204" pitchFamily="34" charset="0"/>
              </a:rPr>
              <a:t> obliki. Datumi morajo biti v enotni obliki. Preverite jih s funkcijo »Oblikuj celice« v tabeli.</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217" name="Google Shape;217;g49c4c9c733_0_11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49c4c9c733_0_1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Prepričajte se, ali so številčne vrednosti pravilno navedene. Preverite sistem številčenja z možnostjo »Nastavitve delovnega lista«.</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225" name="Google Shape;225;g49c4c9c733_0_14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49c4c9c733_0_1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Podatke je mogoče izboljšati bodisi z razčlenitvijo v tabeli, ki omogoča navzkrižno sklicevanje na nadaljnje informacije, bodisi z dodatnimi informacijami, kot so geografske koordinate.</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233" name="Google Shape;233;g49c4c9c733_0_14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49c4c9c733_0_1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Da bi bila obravnava podatkov čim boljša, morajo biti razčlenjeni na čim manjše enote, podobno kot atomi. Na primer, če za vaše podatke obstaja stolpec »Kraj« in je vanj vpisano *občina*, *pokrajina*, *regija*, je veliko bolje ta stolpec razdeliti v tri stolpce (Občina + Pokrajina + Regija). Tako boste lahko analizirali vse tri vidike podatkov (občinski, pokrajinski, regionalni). </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238" name="Google Shape;238;g49c4c9c733_0_13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499c08c69a_2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Podatki, ki so vam na voljo, vam lahko povedo marsikaj o pojavu, ki ga preučujete. Način raziskovanja podatkov pa je odvisen od njihove količine in kakovosti. </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103" name="Google Shape;103;g499c08c69a_2_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49c4c9c733_0_1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Vaš nabor podatkov vam ne zagotavlja nujno vseh potrebnih informacij. V nekaterih primerih ga boste morda morali izboljšati tako, da boste dodali nove stolpce s posebnimi informacijami. Morda ste to delno že storili, če ste upoštevali zgornja navodila, vendar lahko obstajajo še drugi načini za obogatitev nabora podatkov. </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245" name="Google Shape;245;g49c4c9c733_0_11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49c4c9c73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Potem ko ste stolpec »Kraj« razdelili na tri stolpce (Občina, Pokrajina, Regija), bi bilo morda koristno vnesti še druge informacije, kot sta »zemljepisna širina« in »zemljepisna dolžina«, zlasti če nameravate s temi podatki izdelati zemljevid. To storite tako, da vstavite nova stolpca (zemljepisna širina in zemljepisna dolžina) in vnesete geografske koordinate referenčnega kraja. </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253" name="Google Shape;253;g49c4c9c733_0_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49c4c9c733_0_1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Obstajajo različna spletna orodja, ki omogočajo </a:t>
            </a:r>
            <a:r>
              <a:rPr lang="sl-SI" sz="1800" dirty="0" err="1">
                <a:effectLst/>
                <a:latin typeface="Calibri" panose="020F0502020204030204" pitchFamily="34" charset="0"/>
                <a:ea typeface="Calibri" panose="020F0502020204030204" pitchFamily="34" charset="0"/>
                <a:cs typeface="Arial" panose="020B0604020202020204" pitchFamily="34" charset="0"/>
              </a:rPr>
              <a:t>geokodiranje</a:t>
            </a:r>
            <a:r>
              <a:rPr lang="sl-SI" sz="1800" dirty="0">
                <a:effectLst/>
                <a:latin typeface="Calibri" panose="020F0502020204030204" pitchFamily="34" charset="0"/>
                <a:ea typeface="Calibri" panose="020F0502020204030204" pitchFamily="34" charset="0"/>
                <a:cs typeface="Arial" panose="020B0604020202020204" pitchFamily="34" charset="0"/>
              </a:rPr>
              <a:t>. Vedno se prepričajte, da je podatke mogoče ponovno uporabiti.</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265" name="Google Shape;265;g49c4c9c733_0_18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Naj bo iskanje in raziskovanje podatkov tudi zabavno. </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162" name="Google Shape;162;p1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49c4c9c733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Pri razumevanju podatkov je treba je upoštevati številne elemente. Kaj v resnici pomenijo? Kaj kažejo? Katere so njihove glavne značilnosti? Ali imajo naši podatki geografsko razsežnost in omogočajo primerjavo med območji? Ali imajo časovno razsežnost in nam omogočajo, da ocenimo spremembo pojava skozi čas?</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110" name="Google Shape;110;g49c4c9c733_0_6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49c4c9c733_0_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Zato je zelo pomembno, da resnično razumemo naravo podatkov in kako jih analizirati v nekaj preprostih korakih.</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116" name="Google Shape;116;g49c4c9c733_0_5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49c4c9c733_0_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Poglejmo podrobneje, katere lastnosti imajo lahko podatki.</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123" name="Google Shape;123;g49c4c9c733_0_5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49c4c9c733_0_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Podatki, ki jih zbirate za svojo raziskavo, lahko vsebujejo geografske informacije, torej vam lahko na primer povedo, kakšni so stopnja, obseg ali intenzivnost pojava na nekem območju. </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128" name="Google Shape;128;g49c4c9c733_0_4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49c4c9c733_0_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O kakšnem območju govorimo? Državi, regiji, pokrajini ali občini? Kakšna je povezava med območjem, na katerega se nanašajo ti podatki, in območjem projekta, ki ste ga izbrali? Katere dodatne informacije lahko zberete z analizo geografskih informacij v okviru podatkov? Vse to so vprašanja, ki si jih morate pri svoji raziskavi zastaviti, ko imate opravka z geografskimi podatki.</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135" name="Google Shape;135;g49c4c9c733_0_4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49c4c9c733_0_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Podatki lahko omogočajo tudi analizo razvoja pojava skozi čas in ugotavljanje sprememb. V tem primeru govorimo o »časovni vrsti«. </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145" name="Google Shape;145;g49c4c9c733_0_3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49c4c9c733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Ali se je na primer sortiranje odpadkov povečalo, zmanjšalo ali ostalo enako? Ali je število turistov na območju iz leta v leto enako ali se spreminja? Ali obravnavani pojav raste ali se krči?</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Državni urad za statistiko sproti objavlja časovne vrste podatkov. Poglejte si jih in najdite tiste, ki so najbolj primerni za vašo raziskavo. </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152" name="Google Shape;152;g49c4c9c733_0_3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11"/>
        <p:cNvGrpSpPr/>
        <p:nvPr/>
      </p:nvGrpSpPr>
      <p:grpSpPr>
        <a:xfrm>
          <a:off x="0" y="0"/>
          <a:ext cx="0" cy="0"/>
          <a:chOff x="0" y="0"/>
          <a:chExt cx="0" cy="0"/>
        </a:xfrm>
      </p:grpSpPr>
      <p:sp>
        <p:nvSpPr>
          <p:cNvPr id="12" name="Google Shape;12;p2"/>
          <p:cNvSpPr txBox="1">
            <a:spLocks noGrp="1"/>
          </p:cNvSpPr>
          <p:nvPr>
            <p:ph type="title"/>
          </p:nvPr>
        </p:nvSpPr>
        <p:spPr>
          <a:xfrm>
            <a:off x="1676291" y="730251"/>
            <a:ext cx="21029830" cy="2651126"/>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2"/>
          <p:cNvSpPr txBox="1">
            <a:spLocks noGrp="1"/>
          </p:cNvSpPr>
          <p:nvPr>
            <p:ph type="body" idx="1"/>
          </p:nvPr>
        </p:nvSpPr>
        <p:spPr>
          <a:xfrm>
            <a:off x="1676291" y="3651250"/>
            <a:ext cx="21029830" cy="8702676"/>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14" name="Google Shape;14;p2"/>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1676291" y="730251"/>
            <a:ext cx="21029830" cy="2651126"/>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7839869" y="-2512327"/>
            <a:ext cx="8702676" cy="2102983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olo verticale e testo"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14265555" y="3913359"/>
            <a:ext cx="11623676" cy="5257458"/>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3598250" y="-1191708"/>
            <a:ext cx="11623676" cy="15467593"/>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olo e contenuto">
  <p:cSld name="1_Titolo e contenuto">
    <p:spTree>
      <p:nvGrpSpPr>
        <p:cNvPr id="1" name="Shape 80"/>
        <p:cNvGrpSpPr/>
        <p:nvPr/>
      </p:nvGrpSpPr>
      <p:grpSpPr>
        <a:xfrm>
          <a:off x="0" y="0"/>
          <a:ext cx="0" cy="0"/>
          <a:chOff x="0" y="0"/>
          <a:chExt cx="0" cy="0"/>
        </a:xfrm>
      </p:grpSpPr>
      <p:sp>
        <p:nvSpPr>
          <p:cNvPr id="81" name="Google Shape;81;p13"/>
          <p:cNvSpPr txBox="1">
            <a:spLocks noGrp="1"/>
          </p:cNvSpPr>
          <p:nvPr>
            <p:ph type="title"/>
          </p:nvPr>
        </p:nvSpPr>
        <p:spPr>
          <a:xfrm>
            <a:off x="1676291" y="730251"/>
            <a:ext cx="21029830" cy="2651126"/>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5600"/>
              <a:buFont typeface="Verdana"/>
              <a:buNone/>
              <a:defRPr sz="5600">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3"/>
          <p:cNvSpPr txBox="1">
            <a:spLocks noGrp="1"/>
          </p:cNvSpPr>
          <p:nvPr>
            <p:ph type="body" idx="1"/>
          </p:nvPr>
        </p:nvSpPr>
        <p:spPr>
          <a:xfrm>
            <a:off x="1676291" y="3651250"/>
            <a:ext cx="21029830" cy="8702676"/>
          </a:xfrm>
          <a:prstGeom prst="rect">
            <a:avLst/>
          </a:prstGeom>
          <a:noFill/>
          <a:ln>
            <a:noFill/>
          </a:ln>
        </p:spPr>
        <p:txBody>
          <a:bodyPr spcFirstLastPara="1" wrap="square" lIns="91425" tIns="45700" rIns="91425" bIns="45700" anchor="t" anchorCtr="0"/>
          <a:lstStyle>
            <a:lvl1pPr marL="457200" lvl="0" indent="-431800" algn="l">
              <a:lnSpc>
                <a:spcPct val="90000"/>
              </a:lnSpc>
              <a:spcBef>
                <a:spcPts val="2000"/>
              </a:spcBef>
              <a:spcAft>
                <a:spcPts val="0"/>
              </a:spcAft>
              <a:buClr>
                <a:schemeClr val="dk1"/>
              </a:buClr>
              <a:buSzPts val="3200"/>
              <a:buChar char="•"/>
              <a:defRPr sz="3200">
                <a:latin typeface="Verdana"/>
                <a:ea typeface="Verdana"/>
                <a:cs typeface="Verdana"/>
                <a:sym typeface="Verdana"/>
              </a:defRPr>
            </a:lvl1pPr>
            <a:lvl2pPr marL="914400" lvl="1" indent="-431800" algn="l">
              <a:lnSpc>
                <a:spcPct val="90000"/>
              </a:lnSpc>
              <a:spcBef>
                <a:spcPts val="1000"/>
              </a:spcBef>
              <a:spcAft>
                <a:spcPts val="0"/>
              </a:spcAft>
              <a:buClr>
                <a:schemeClr val="dk1"/>
              </a:buClr>
              <a:buSzPts val="3200"/>
              <a:buChar char="•"/>
              <a:defRPr sz="3200">
                <a:latin typeface="Verdana"/>
                <a:ea typeface="Verdana"/>
                <a:cs typeface="Verdana"/>
                <a:sym typeface="Verdana"/>
              </a:defRPr>
            </a:lvl2pPr>
            <a:lvl3pPr marL="1371600" lvl="2" indent="-431800" algn="l">
              <a:lnSpc>
                <a:spcPct val="90000"/>
              </a:lnSpc>
              <a:spcBef>
                <a:spcPts val="1000"/>
              </a:spcBef>
              <a:spcAft>
                <a:spcPts val="0"/>
              </a:spcAft>
              <a:buClr>
                <a:schemeClr val="dk1"/>
              </a:buClr>
              <a:buSzPts val="3200"/>
              <a:buChar char="•"/>
              <a:defRPr sz="3200">
                <a:latin typeface="Verdana"/>
                <a:ea typeface="Verdana"/>
                <a:cs typeface="Verdana"/>
                <a:sym typeface="Verdana"/>
              </a:defRPr>
            </a:lvl3pPr>
            <a:lvl4pPr marL="1828800" lvl="3" indent="-431800" algn="l">
              <a:lnSpc>
                <a:spcPct val="90000"/>
              </a:lnSpc>
              <a:spcBef>
                <a:spcPts val="1000"/>
              </a:spcBef>
              <a:spcAft>
                <a:spcPts val="0"/>
              </a:spcAft>
              <a:buClr>
                <a:schemeClr val="dk1"/>
              </a:buClr>
              <a:buSzPts val="3200"/>
              <a:buChar char="•"/>
              <a:defRPr sz="3200">
                <a:latin typeface="Verdana"/>
                <a:ea typeface="Verdana"/>
                <a:cs typeface="Verdana"/>
                <a:sym typeface="Verdana"/>
              </a:defRPr>
            </a:lvl4pPr>
            <a:lvl5pPr marL="2286000" lvl="4" indent="-431800" algn="l">
              <a:lnSpc>
                <a:spcPct val="90000"/>
              </a:lnSpc>
              <a:spcBef>
                <a:spcPts val="1000"/>
              </a:spcBef>
              <a:spcAft>
                <a:spcPts val="0"/>
              </a:spcAft>
              <a:buClr>
                <a:schemeClr val="dk1"/>
              </a:buClr>
              <a:buSzPts val="3200"/>
              <a:buChar char="•"/>
              <a:defRPr sz="3200">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83" name="Google Shape;83;p13"/>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3"/>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17"/>
        <p:cNvGrpSpPr/>
        <p:nvPr/>
      </p:nvGrpSpPr>
      <p:grpSpPr>
        <a:xfrm>
          <a:off x="0" y="0"/>
          <a:ext cx="0" cy="0"/>
          <a:chOff x="0" y="0"/>
          <a:chExt cx="0" cy="0"/>
        </a:xfrm>
      </p:grpSpPr>
      <p:sp>
        <p:nvSpPr>
          <p:cNvPr id="18" name="Google Shape;18;p3"/>
          <p:cNvSpPr txBox="1">
            <a:spLocks noGrp="1"/>
          </p:cNvSpPr>
          <p:nvPr>
            <p:ph type="ctrTitle"/>
          </p:nvPr>
        </p:nvSpPr>
        <p:spPr>
          <a:xfrm>
            <a:off x="3047802" y="2244726"/>
            <a:ext cx="18286810" cy="4775200"/>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Clr>
                <a:schemeClr val="dk1"/>
              </a:buClr>
              <a:buSzPts val="11999"/>
              <a:buFont typeface="Calibri"/>
              <a:buNone/>
              <a:defRPr sz="11999"/>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
          <p:cNvSpPr txBox="1">
            <a:spLocks noGrp="1"/>
          </p:cNvSpPr>
          <p:nvPr>
            <p:ph type="subTitle" idx="1"/>
          </p:nvPr>
        </p:nvSpPr>
        <p:spPr>
          <a:xfrm>
            <a:off x="3047802" y="7204076"/>
            <a:ext cx="18286810" cy="3311524"/>
          </a:xfrm>
          <a:prstGeom prst="rect">
            <a:avLst/>
          </a:prstGeom>
          <a:noFill/>
          <a:ln>
            <a:noFill/>
          </a:ln>
        </p:spPr>
        <p:txBody>
          <a:bodyPr spcFirstLastPara="1" wrap="square" lIns="91425" tIns="45700" rIns="91425" bIns="45700" anchor="t" anchorCtr="0"/>
          <a:lstStyle>
            <a:lvl1pPr lvl="0" algn="ctr">
              <a:lnSpc>
                <a:spcPct val="90000"/>
              </a:lnSpc>
              <a:spcBef>
                <a:spcPts val="2000"/>
              </a:spcBef>
              <a:spcAft>
                <a:spcPts val="0"/>
              </a:spcAft>
              <a:buClr>
                <a:schemeClr val="dk1"/>
              </a:buClr>
              <a:buSzPts val="4800"/>
              <a:buNone/>
              <a:defRPr sz="4800"/>
            </a:lvl1pPr>
            <a:lvl2pPr lvl="1" algn="ctr">
              <a:lnSpc>
                <a:spcPct val="90000"/>
              </a:lnSpc>
              <a:spcBef>
                <a:spcPts val="1000"/>
              </a:spcBef>
              <a:spcAft>
                <a:spcPts val="0"/>
              </a:spcAft>
              <a:buClr>
                <a:schemeClr val="dk1"/>
              </a:buClr>
              <a:buSzPts val="4000"/>
              <a:buNone/>
              <a:defRPr sz="4000"/>
            </a:lvl2pPr>
            <a:lvl3pPr lvl="2" algn="ctr">
              <a:lnSpc>
                <a:spcPct val="90000"/>
              </a:lnSpc>
              <a:spcBef>
                <a:spcPts val="1000"/>
              </a:spcBef>
              <a:spcAft>
                <a:spcPts val="0"/>
              </a:spcAft>
              <a:buClr>
                <a:schemeClr val="dk1"/>
              </a:buClr>
              <a:buSzPts val="3600"/>
              <a:buNone/>
              <a:defRPr sz="3600"/>
            </a:lvl3pPr>
            <a:lvl4pPr lvl="3" algn="ctr">
              <a:lnSpc>
                <a:spcPct val="90000"/>
              </a:lnSpc>
              <a:spcBef>
                <a:spcPts val="1000"/>
              </a:spcBef>
              <a:spcAft>
                <a:spcPts val="0"/>
              </a:spcAft>
              <a:buClr>
                <a:schemeClr val="dk1"/>
              </a:buClr>
              <a:buSzPts val="3200"/>
              <a:buNone/>
              <a:defRPr sz="3200"/>
            </a:lvl4pPr>
            <a:lvl5pPr lvl="4" algn="ctr">
              <a:lnSpc>
                <a:spcPct val="90000"/>
              </a:lnSpc>
              <a:spcBef>
                <a:spcPts val="1000"/>
              </a:spcBef>
              <a:spcAft>
                <a:spcPts val="0"/>
              </a:spcAft>
              <a:buClr>
                <a:schemeClr val="dk1"/>
              </a:buClr>
              <a:buSzPts val="3200"/>
              <a:buNone/>
              <a:defRPr sz="3200"/>
            </a:lvl5pPr>
            <a:lvl6pPr lvl="5" algn="ctr">
              <a:lnSpc>
                <a:spcPct val="90000"/>
              </a:lnSpc>
              <a:spcBef>
                <a:spcPts val="1000"/>
              </a:spcBef>
              <a:spcAft>
                <a:spcPts val="0"/>
              </a:spcAft>
              <a:buClr>
                <a:schemeClr val="dk1"/>
              </a:buClr>
              <a:buSzPts val="3200"/>
              <a:buNone/>
              <a:defRPr sz="3200"/>
            </a:lvl6pPr>
            <a:lvl7pPr lvl="6" algn="ctr">
              <a:lnSpc>
                <a:spcPct val="90000"/>
              </a:lnSpc>
              <a:spcBef>
                <a:spcPts val="1000"/>
              </a:spcBef>
              <a:spcAft>
                <a:spcPts val="0"/>
              </a:spcAft>
              <a:buClr>
                <a:schemeClr val="dk1"/>
              </a:buClr>
              <a:buSzPts val="3200"/>
              <a:buNone/>
              <a:defRPr sz="3200"/>
            </a:lvl7pPr>
            <a:lvl8pPr lvl="7" algn="ctr">
              <a:lnSpc>
                <a:spcPct val="90000"/>
              </a:lnSpc>
              <a:spcBef>
                <a:spcPts val="1000"/>
              </a:spcBef>
              <a:spcAft>
                <a:spcPts val="0"/>
              </a:spcAft>
              <a:buClr>
                <a:schemeClr val="dk1"/>
              </a:buClr>
              <a:buSzPts val="3200"/>
              <a:buNone/>
              <a:defRPr sz="3200"/>
            </a:lvl8pPr>
            <a:lvl9pPr lvl="8" algn="ctr">
              <a:lnSpc>
                <a:spcPct val="90000"/>
              </a:lnSpc>
              <a:spcBef>
                <a:spcPts val="1000"/>
              </a:spcBef>
              <a:spcAft>
                <a:spcPts val="0"/>
              </a:spcAft>
              <a:buClr>
                <a:schemeClr val="dk1"/>
              </a:buClr>
              <a:buSzPts val="3200"/>
              <a:buNone/>
              <a:defRPr sz="3200"/>
            </a:lvl9pPr>
          </a:lstStyle>
          <a:p>
            <a:endParaRPr/>
          </a:p>
        </p:txBody>
      </p:sp>
      <p:sp>
        <p:nvSpPr>
          <p:cNvPr id="20" name="Google Shape;20;p3"/>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1663592" y="3419477"/>
            <a:ext cx="21029830" cy="5705474"/>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11999"/>
              <a:buFont typeface="Calibri"/>
              <a:buNone/>
              <a:defRPr sz="11999"/>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1663592" y="9178927"/>
            <a:ext cx="21029830" cy="3000374"/>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2000"/>
              </a:spcBef>
              <a:spcAft>
                <a:spcPts val="0"/>
              </a:spcAft>
              <a:buClr>
                <a:srgbClr val="888888"/>
              </a:buClr>
              <a:buSzPts val="4800"/>
              <a:buNone/>
              <a:defRPr sz="4800">
                <a:solidFill>
                  <a:srgbClr val="888888"/>
                </a:solidFill>
              </a:defRPr>
            </a:lvl1pPr>
            <a:lvl2pPr marL="914400" lvl="1" indent="-228600" algn="l">
              <a:lnSpc>
                <a:spcPct val="90000"/>
              </a:lnSpc>
              <a:spcBef>
                <a:spcPts val="1000"/>
              </a:spcBef>
              <a:spcAft>
                <a:spcPts val="0"/>
              </a:spcAft>
              <a:buClr>
                <a:srgbClr val="888888"/>
              </a:buClr>
              <a:buSzPts val="4000"/>
              <a:buNone/>
              <a:defRPr sz="4000">
                <a:solidFill>
                  <a:srgbClr val="888888"/>
                </a:solidFill>
              </a:defRPr>
            </a:lvl2pPr>
            <a:lvl3pPr marL="1371600" lvl="2" indent="-228600" algn="l">
              <a:lnSpc>
                <a:spcPct val="90000"/>
              </a:lnSpc>
              <a:spcBef>
                <a:spcPts val="1000"/>
              </a:spcBef>
              <a:spcAft>
                <a:spcPts val="0"/>
              </a:spcAft>
              <a:buClr>
                <a:srgbClr val="888888"/>
              </a:buClr>
              <a:buSzPts val="3600"/>
              <a:buNone/>
              <a:defRPr sz="3600">
                <a:solidFill>
                  <a:srgbClr val="888888"/>
                </a:solidFill>
              </a:defRPr>
            </a:lvl3pPr>
            <a:lvl4pPr marL="1828800" lvl="3" indent="-228600" algn="l">
              <a:lnSpc>
                <a:spcPct val="90000"/>
              </a:lnSpc>
              <a:spcBef>
                <a:spcPts val="1000"/>
              </a:spcBef>
              <a:spcAft>
                <a:spcPts val="0"/>
              </a:spcAft>
              <a:buClr>
                <a:srgbClr val="888888"/>
              </a:buClr>
              <a:buSzPts val="3200"/>
              <a:buNone/>
              <a:defRPr sz="3200">
                <a:solidFill>
                  <a:srgbClr val="888888"/>
                </a:solidFill>
              </a:defRPr>
            </a:lvl4pPr>
            <a:lvl5pPr marL="2286000" lvl="4" indent="-228600" algn="l">
              <a:lnSpc>
                <a:spcPct val="90000"/>
              </a:lnSpc>
              <a:spcBef>
                <a:spcPts val="1000"/>
              </a:spcBef>
              <a:spcAft>
                <a:spcPts val="0"/>
              </a:spcAft>
              <a:buClr>
                <a:srgbClr val="888888"/>
              </a:buClr>
              <a:buSzPts val="3200"/>
              <a:buNone/>
              <a:defRPr sz="3200">
                <a:solidFill>
                  <a:srgbClr val="888888"/>
                </a:solidFill>
              </a:defRPr>
            </a:lvl5pPr>
            <a:lvl6pPr marL="2743200" lvl="5" indent="-228600" algn="l">
              <a:lnSpc>
                <a:spcPct val="90000"/>
              </a:lnSpc>
              <a:spcBef>
                <a:spcPts val="1000"/>
              </a:spcBef>
              <a:spcAft>
                <a:spcPts val="0"/>
              </a:spcAft>
              <a:buClr>
                <a:srgbClr val="888888"/>
              </a:buClr>
              <a:buSzPts val="3200"/>
              <a:buNone/>
              <a:defRPr sz="3200">
                <a:solidFill>
                  <a:srgbClr val="888888"/>
                </a:solidFill>
              </a:defRPr>
            </a:lvl6pPr>
            <a:lvl7pPr marL="3200400" lvl="6" indent="-228600" algn="l">
              <a:lnSpc>
                <a:spcPct val="90000"/>
              </a:lnSpc>
              <a:spcBef>
                <a:spcPts val="1000"/>
              </a:spcBef>
              <a:spcAft>
                <a:spcPts val="0"/>
              </a:spcAft>
              <a:buClr>
                <a:srgbClr val="888888"/>
              </a:buClr>
              <a:buSzPts val="3200"/>
              <a:buNone/>
              <a:defRPr sz="3200">
                <a:solidFill>
                  <a:srgbClr val="888888"/>
                </a:solidFill>
              </a:defRPr>
            </a:lvl7pPr>
            <a:lvl8pPr marL="3657600" lvl="7" indent="-228600" algn="l">
              <a:lnSpc>
                <a:spcPct val="90000"/>
              </a:lnSpc>
              <a:spcBef>
                <a:spcPts val="1000"/>
              </a:spcBef>
              <a:spcAft>
                <a:spcPts val="0"/>
              </a:spcAft>
              <a:buClr>
                <a:srgbClr val="888888"/>
              </a:buClr>
              <a:buSzPts val="3200"/>
              <a:buNone/>
              <a:defRPr sz="3200">
                <a:solidFill>
                  <a:srgbClr val="888888"/>
                </a:solidFill>
              </a:defRPr>
            </a:lvl8pPr>
            <a:lvl9pPr marL="4114800" lvl="8" indent="-228600" algn="l">
              <a:lnSpc>
                <a:spcPct val="90000"/>
              </a:lnSpc>
              <a:spcBef>
                <a:spcPts val="1000"/>
              </a:spcBef>
              <a:spcAft>
                <a:spcPts val="0"/>
              </a:spcAft>
              <a:buClr>
                <a:srgbClr val="888888"/>
              </a:buClr>
              <a:buSzPts val="3200"/>
              <a:buNone/>
              <a:defRPr sz="3200">
                <a:solidFill>
                  <a:srgbClr val="888888"/>
                </a:solidFill>
              </a:defRPr>
            </a:lvl9pPr>
          </a:lstStyle>
          <a:p>
            <a:endParaRPr/>
          </a:p>
        </p:txBody>
      </p:sp>
      <p:sp>
        <p:nvSpPr>
          <p:cNvPr id="26" name="Google Shape;26;p4"/>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4"/>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4"/>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uto 2" type="twoObj">
  <p:cSld name="TWO_OBJECT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1676291" y="730251"/>
            <a:ext cx="21029830" cy="2651126"/>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5"/>
          <p:cNvSpPr txBox="1">
            <a:spLocks noGrp="1"/>
          </p:cNvSpPr>
          <p:nvPr>
            <p:ph type="body" idx="1"/>
          </p:nvPr>
        </p:nvSpPr>
        <p:spPr>
          <a:xfrm>
            <a:off x="1676291" y="3651250"/>
            <a:ext cx="10362526" cy="8702676"/>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32" name="Google Shape;32;p5"/>
          <p:cNvSpPr txBox="1">
            <a:spLocks noGrp="1"/>
          </p:cNvSpPr>
          <p:nvPr>
            <p:ph type="body" idx="2"/>
          </p:nvPr>
        </p:nvSpPr>
        <p:spPr>
          <a:xfrm>
            <a:off x="12343596" y="3651250"/>
            <a:ext cx="10362526" cy="8702676"/>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33" name="Google Shape;33;p5"/>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5"/>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1679467" y="730251"/>
            <a:ext cx="21029830" cy="2651126"/>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1679467" y="3362326"/>
            <a:ext cx="10314903" cy="1647824"/>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2000"/>
              </a:spcBef>
              <a:spcAft>
                <a:spcPts val="0"/>
              </a:spcAft>
              <a:buClr>
                <a:schemeClr val="dk1"/>
              </a:buClr>
              <a:buSzPts val="4800"/>
              <a:buNone/>
              <a:defRPr sz="4800" b="1"/>
            </a:lvl1pPr>
            <a:lvl2pPr marL="914400" lvl="1" indent="-228600" algn="l">
              <a:lnSpc>
                <a:spcPct val="90000"/>
              </a:lnSpc>
              <a:spcBef>
                <a:spcPts val="1000"/>
              </a:spcBef>
              <a:spcAft>
                <a:spcPts val="0"/>
              </a:spcAft>
              <a:buClr>
                <a:schemeClr val="dk1"/>
              </a:buClr>
              <a:buSzPts val="4000"/>
              <a:buNone/>
              <a:defRPr sz="4000" b="1"/>
            </a:lvl2pPr>
            <a:lvl3pPr marL="1371600" lvl="2" indent="-228600" algn="l">
              <a:lnSpc>
                <a:spcPct val="90000"/>
              </a:lnSpc>
              <a:spcBef>
                <a:spcPts val="1000"/>
              </a:spcBef>
              <a:spcAft>
                <a:spcPts val="0"/>
              </a:spcAft>
              <a:buClr>
                <a:schemeClr val="dk1"/>
              </a:buClr>
              <a:buSzPts val="3600"/>
              <a:buNone/>
              <a:defRPr sz="3600" b="1"/>
            </a:lvl3pPr>
            <a:lvl4pPr marL="1828800" lvl="3" indent="-228600" algn="l">
              <a:lnSpc>
                <a:spcPct val="90000"/>
              </a:lnSpc>
              <a:spcBef>
                <a:spcPts val="1000"/>
              </a:spcBef>
              <a:spcAft>
                <a:spcPts val="0"/>
              </a:spcAft>
              <a:buClr>
                <a:schemeClr val="dk1"/>
              </a:buClr>
              <a:buSzPts val="3200"/>
              <a:buNone/>
              <a:defRPr sz="3200" b="1"/>
            </a:lvl4pPr>
            <a:lvl5pPr marL="2286000" lvl="4" indent="-228600" algn="l">
              <a:lnSpc>
                <a:spcPct val="90000"/>
              </a:lnSpc>
              <a:spcBef>
                <a:spcPts val="1000"/>
              </a:spcBef>
              <a:spcAft>
                <a:spcPts val="0"/>
              </a:spcAft>
              <a:buClr>
                <a:schemeClr val="dk1"/>
              </a:buClr>
              <a:buSzPts val="3200"/>
              <a:buNone/>
              <a:defRPr sz="3200" b="1"/>
            </a:lvl5pPr>
            <a:lvl6pPr marL="2743200" lvl="5" indent="-228600" algn="l">
              <a:lnSpc>
                <a:spcPct val="90000"/>
              </a:lnSpc>
              <a:spcBef>
                <a:spcPts val="1000"/>
              </a:spcBef>
              <a:spcAft>
                <a:spcPts val="0"/>
              </a:spcAft>
              <a:buClr>
                <a:schemeClr val="dk1"/>
              </a:buClr>
              <a:buSzPts val="3200"/>
              <a:buNone/>
              <a:defRPr sz="3200" b="1"/>
            </a:lvl6pPr>
            <a:lvl7pPr marL="3200400" lvl="6" indent="-228600" algn="l">
              <a:lnSpc>
                <a:spcPct val="90000"/>
              </a:lnSpc>
              <a:spcBef>
                <a:spcPts val="1000"/>
              </a:spcBef>
              <a:spcAft>
                <a:spcPts val="0"/>
              </a:spcAft>
              <a:buClr>
                <a:schemeClr val="dk1"/>
              </a:buClr>
              <a:buSzPts val="3200"/>
              <a:buNone/>
              <a:defRPr sz="3200" b="1"/>
            </a:lvl7pPr>
            <a:lvl8pPr marL="3657600" lvl="7" indent="-228600" algn="l">
              <a:lnSpc>
                <a:spcPct val="90000"/>
              </a:lnSpc>
              <a:spcBef>
                <a:spcPts val="1000"/>
              </a:spcBef>
              <a:spcAft>
                <a:spcPts val="0"/>
              </a:spcAft>
              <a:buClr>
                <a:schemeClr val="dk1"/>
              </a:buClr>
              <a:buSzPts val="3200"/>
              <a:buNone/>
              <a:defRPr sz="3200" b="1"/>
            </a:lvl8pPr>
            <a:lvl9pPr marL="4114800" lvl="8" indent="-228600" algn="l">
              <a:lnSpc>
                <a:spcPct val="90000"/>
              </a:lnSpc>
              <a:spcBef>
                <a:spcPts val="1000"/>
              </a:spcBef>
              <a:spcAft>
                <a:spcPts val="0"/>
              </a:spcAft>
              <a:buClr>
                <a:schemeClr val="dk1"/>
              </a:buClr>
              <a:buSzPts val="3200"/>
              <a:buNone/>
              <a:defRPr sz="3200" b="1"/>
            </a:lvl9pPr>
          </a:lstStyle>
          <a:p>
            <a:endParaRPr/>
          </a:p>
        </p:txBody>
      </p:sp>
      <p:sp>
        <p:nvSpPr>
          <p:cNvPr id="39" name="Google Shape;39;p6"/>
          <p:cNvSpPr txBox="1">
            <a:spLocks noGrp="1"/>
          </p:cNvSpPr>
          <p:nvPr>
            <p:ph type="body" idx="2"/>
          </p:nvPr>
        </p:nvSpPr>
        <p:spPr>
          <a:xfrm>
            <a:off x="1679467" y="5010150"/>
            <a:ext cx="10314903" cy="7369176"/>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40" name="Google Shape;40;p6"/>
          <p:cNvSpPr txBox="1">
            <a:spLocks noGrp="1"/>
          </p:cNvSpPr>
          <p:nvPr>
            <p:ph type="body" idx="3"/>
          </p:nvPr>
        </p:nvSpPr>
        <p:spPr>
          <a:xfrm>
            <a:off x="12343597" y="3362326"/>
            <a:ext cx="10365701" cy="1647824"/>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2000"/>
              </a:spcBef>
              <a:spcAft>
                <a:spcPts val="0"/>
              </a:spcAft>
              <a:buClr>
                <a:schemeClr val="dk1"/>
              </a:buClr>
              <a:buSzPts val="4800"/>
              <a:buNone/>
              <a:defRPr sz="4800" b="1"/>
            </a:lvl1pPr>
            <a:lvl2pPr marL="914400" lvl="1" indent="-228600" algn="l">
              <a:lnSpc>
                <a:spcPct val="90000"/>
              </a:lnSpc>
              <a:spcBef>
                <a:spcPts val="1000"/>
              </a:spcBef>
              <a:spcAft>
                <a:spcPts val="0"/>
              </a:spcAft>
              <a:buClr>
                <a:schemeClr val="dk1"/>
              </a:buClr>
              <a:buSzPts val="4000"/>
              <a:buNone/>
              <a:defRPr sz="4000" b="1"/>
            </a:lvl2pPr>
            <a:lvl3pPr marL="1371600" lvl="2" indent="-228600" algn="l">
              <a:lnSpc>
                <a:spcPct val="90000"/>
              </a:lnSpc>
              <a:spcBef>
                <a:spcPts val="1000"/>
              </a:spcBef>
              <a:spcAft>
                <a:spcPts val="0"/>
              </a:spcAft>
              <a:buClr>
                <a:schemeClr val="dk1"/>
              </a:buClr>
              <a:buSzPts val="3600"/>
              <a:buNone/>
              <a:defRPr sz="3600" b="1"/>
            </a:lvl3pPr>
            <a:lvl4pPr marL="1828800" lvl="3" indent="-228600" algn="l">
              <a:lnSpc>
                <a:spcPct val="90000"/>
              </a:lnSpc>
              <a:spcBef>
                <a:spcPts val="1000"/>
              </a:spcBef>
              <a:spcAft>
                <a:spcPts val="0"/>
              </a:spcAft>
              <a:buClr>
                <a:schemeClr val="dk1"/>
              </a:buClr>
              <a:buSzPts val="3200"/>
              <a:buNone/>
              <a:defRPr sz="3200" b="1"/>
            </a:lvl4pPr>
            <a:lvl5pPr marL="2286000" lvl="4" indent="-228600" algn="l">
              <a:lnSpc>
                <a:spcPct val="90000"/>
              </a:lnSpc>
              <a:spcBef>
                <a:spcPts val="1000"/>
              </a:spcBef>
              <a:spcAft>
                <a:spcPts val="0"/>
              </a:spcAft>
              <a:buClr>
                <a:schemeClr val="dk1"/>
              </a:buClr>
              <a:buSzPts val="3200"/>
              <a:buNone/>
              <a:defRPr sz="3200" b="1"/>
            </a:lvl5pPr>
            <a:lvl6pPr marL="2743200" lvl="5" indent="-228600" algn="l">
              <a:lnSpc>
                <a:spcPct val="90000"/>
              </a:lnSpc>
              <a:spcBef>
                <a:spcPts val="1000"/>
              </a:spcBef>
              <a:spcAft>
                <a:spcPts val="0"/>
              </a:spcAft>
              <a:buClr>
                <a:schemeClr val="dk1"/>
              </a:buClr>
              <a:buSzPts val="3200"/>
              <a:buNone/>
              <a:defRPr sz="3200" b="1"/>
            </a:lvl6pPr>
            <a:lvl7pPr marL="3200400" lvl="6" indent="-228600" algn="l">
              <a:lnSpc>
                <a:spcPct val="90000"/>
              </a:lnSpc>
              <a:spcBef>
                <a:spcPts val="1000"/>
              </a:spcBef>
              <a:spcAft>
                <a:spcPts val="0"/>
              </a:spcAft>
              <a:buClr>
                <a:schemeClr val="dk1"/>
              </a:buClr>
              <a:buSzPts val="3200"/>
              <a:buNone/>
              <a:defRPr sz="3200" b="1"/>
            </a:lvl7pPr>
            <a:lvl8pPr marL="3657600" lvl="7" indent="-228600" algn="l">
              <a:lnSpc>
                <a:spcPct val="90000"/>
              </a:lnSpc>
              <a:spcBef>
                <a:spcPts val="1000"/>
              </a:spcBef>
              <a:spcAft>
                <a:spcPts val="0"/>
              </a:spcAft>
              <a:buClr>
                <a:schemeClr val="dk1"/>
              </a:buClr>
              <a:buSzPts val="3200"/>
              <a:buNone/>
              <a:defRPr sz="3200" b="1"/>
            </a:lvl8pPr>
            <a:lvl9pPr marL="4114800" lvl="8" indent="-228600" algn="l">
              <a:lnSpc>
                <a:spcPct val="90000"/>
              </a:lnSpc>
              <a:spcBef>
                <a:spcPts val="1000"/>
              </a:spcBef>
              <a:spcAft>
                <a:spcPts val="0"/>
              </a:spcAft>
              <a:buClr>
                <a:schemeClr val="dk1"/>
              </a:buClr>
              <a:buSzPts val="3200"/>
              <a:buNone/>
              <a:defRPr sz="3200" b="1"/>
            </a:lvl9pPr>
          </a:lstStyle>
          <a:p>
            <a:endParaRPr/>
          </a:p>
        </p:txBody>
      </p:sp>
      <p:sp>
        <p:nvSpPr>
          <p:cNvPr id="41" name="Google Shape;41;p6"/>
          <p:cNvSpPr txBox="1">
            <a:spLocks noGrp="1"/>
          </p:cNvSpPr>
          <p:nvPr>
            <p:ph type="body" idx="4"/>
          </p:nvPr>
        </p:nvSpPr>
        <p:spPr>
          <a:xfrm>
            <a:off x="12343597" y="5010150"/>
            <a:ext cx="10365701" cy="7369176"/>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42" name="Google Shape;42;p6"/>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6"/>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6"/>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1676291" y="730251"/>
            <a:ext cx="21029830" cy="2651126"/>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7"/>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uoto"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1679468" y="914400"/>
            <a:ext cx="7863962" cy="32004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6400"/>
              <a:buFont typeface="Calibri"/>
              <a:buNone/>
              <a:defRPr sz="6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10365701" y="1974851"/>
            <a:ext cx="12343597" cy="9747250"/>
          </a:xfrm>
          <a:prstGeom prst="rect">
            <a:avLst/>
          </a:prstGeom>
          <a:noFill/>
          <a:ln>
            <a:noFill/>
          </a:ln>
        </p:spPr>
        <p:txBody>
          <a:bodyPr spcFirstLastPara="1" wrap="square" lIns="91425" tIns="45700" rIns="91425" bIns="45700" anchor="t" anchorCtr="0"/>
          <a:lstStyle>
            <a:lvl1pPr marL="457200" lvl="0" indent="-635000" algn="l">
              <a:lnSpc>
                <a:spcPct val="90000"/>
              </a:lnSpc>
              <a:spcBef>
                <a:spcPts val="2000"/>
              </a:spcBef>
              <a:spcAft>
                <a:spcPts val="0"/>
              </a:spcAft>
              <a:buClr>
                <a:schemeClr val="dk1"/>
              </a:buClr>
              <a:buSzPts val="6400"/>
              <a:buChar char="•"/>
              <a:defRPr sz="6400"/>
            </a:lvl1pPr>
            <a:lvl2pPr marL="914400" lvl="1" indent="-584200" algn="l">
              <a:lnSpc>
                <a:spcPct val="90000"/>
              </a:lnSpc>
              <a:spcBef>
                <a:spcPts val="1000"/>
              </a:spcBef>
              <a:spcAft>
                <a:spcPts val="0"/>
              </a:spcAft>
              <a:buClr>
                <a:schemeClr val="dk1"/>
              </a:buClr>
              <a:buSzPts val="5600"/>
              <a:buChar char="•"/>
              <a:defRPr sz="5600"/>
            </a:lvl2pPr>
            <a:lvl3pPr marL="1371600" lvl="2" indent="-533400" algn="l">
              <a:lnSpc>
                <a:spcPct val="90000"/>
              </a:lnSpc>
              <a:spcBef>
                <a:spcPts val="1000"/>
              </a:spcBef>
              <a:spcAft>
                <a:spcPts val="0"/>
              </a:spcAft>
              <a:buClr>
                <a:schemeClr val="dk1"/>
              </a:buClr>
              <a:buSzPts val="4800"/>
              <a:buChar char="•"/>
              <a:defRPr sz="4800"/>
            </a:lvl3pPr>
            <a:lvl4pPr marL="1828800" lvl="3" indent="-482600" algn="l">
              <a:lnSpc>
                <a:spcPct val="90000"/>
              </a:lnSpc>
              <a:spcBef>
                <a:spcPts val="1000"/>
              </a:spcBef>
              <a:spcAft>
                <a:spcPts val="0"/>
              </a:spcAft>
              <a:buClr>
                <a:schemeClr val="dk1"/>
              </a:buClr>
              <a:buSzPts val="4000"/>
              <a:buChar char="•"/>
              <a:defRPr sz="4000"/>
            </a:lvl4pPr>
            <a:lvl5pPr marL="2286000" lvl="4" indent="-482600" algn="l">
              <a:lnSpc>
                <a:spcPct val="90000"/>
              </a:lnSpc>
              <a:spcBef>
                <a:spcPts val="1000"/>
              </a:spcBef>
              <a:spcAft>
                <a:spcPts val="0"/>
              </a:spcAft>
              <a:buClr>
                <a:schemeClr val="dk1"/>
              </a:buClr>
              <a:buSzPts val="4000"/>
              <a:buChar char="•"/>
              <a:defRPr sz="4000"/>
            </a:lvl5pPr>
            <a:lvl6pPr marL="2743200" lvl="5" indent="-482600" algn="l">
              <a:lnSpc>
                <a:spcPct val="90000"/>
              </a:lnSpc>
              <a:spcBef>
                <a:spcPts val="1000"/>
              </a:spcBef>
              <a:spcAft>
                <a:spcPts val="0"/>
              </a:spcAft>
              <a:buClr>
                <a:schemeClr val="dk1"/>
              </a:buClr>
              <a:buSzPts val="4000"/>
              <a:buChar char="•"/>
              <a:defRPr sz="4000"/>
            </a:lvl6pPr>
            <a:lvl7pPr marL="3200400" lvl="6" indent="-482600" algn="l">
              <a:lnSpc>
                <a:spcPct val="90000"/>
              </a:lnSpc>
              <a:spcBef>
                <a:spcPts val="1000"/>
              </a:spcBef>
              <a:spcAft>
                <a:spcPts val="0"/>
              </a:spcAft>
              <a:buClr>
                <a:schemeClr val="dk1"/>
              </a:buClr>
              <a:buSzPts val="4000"/>
              <a:buChar char="•"/>
              <a:defRPr sz="4000"/>
            </a:lvl7pPr>
            <a:lvl8pPr marL="3657600" lvl="7" indent="-482600" algn="l">
              <a:lnSpc>
                <a:spcPct val="90000"/>
              </a:lnSpc>
              <a:spcBef>
                <a:spcPts val="1000"/>
              </a:spcBef>
              <a:spcAft>
                <a:spcPts val="0"/>
              </a:spcAft>
              <a:buClr>
                <a:schemeClr val="dk1"/>
              </a:buClr>
              <a:buSzPts val="4000"/>
              <a:buChar char="•"/>
              <a:defRPr sz="4000"/>
            </a:lvl8pPr>
            <a:lvl9pPr marL="4114800" lvl="8" indent="-482600" algn="l">
              <a:lnSpc>
                <a:spcPct val="90000"/>
              </a:lnSpc>
              <a:spcBef>
                <a:spcPts val="1000"/>
              </a:spcBef>
              <a:spcAft>
                <a:spcPts val="0"/>
              </a:spcAft>
              <a:buClr>
                <a:schemeClr val="dk1"/>
              </a:buClr>
              <a:buSzPts val="4000"/>
              <a:buChar char="•"/>
              <a:defRPr sz="4000"/>
            </a:lvl9pPr>
          </a:lstStyle>
          <a:p>
            <a:endParaRPr/>
          </a:p>
        </p:txBody>
      </p:sp>
      <p:sp>
        <p:nvSpPr>
          <p:cNvPr id="57" name="Google Shape;57;p9"/>
          <p:cNvSpPr txBox="1">
            <a:spLocks noGrp="1"/>
          </p:cNvSpPr>
          <p:nvPr>
            <p:ph type="body" idx="2"/>
          </p:nvPr>
        </p:nvSpPr>
        <p:spPr>
          <a:xfrm>
            <a:off x="1679468" y="4114800"/>
            <a:ext cx="7863962" cy="7623176"/>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2000"/>
              </a:spcBef>
              <a:spcAft>
                <a:spcPts val="0"/>
              </a:spcAft>
              <a:buClr>
                <a:schemeClr val="dk1"/>
              </a:buClr>
              <a:buSzPts val="3200"/>
              <a:buNone/>
              <a:defRPr sz="3200"/>
            </a:lvl1pPr>
            <a:lvl2pPr marL="914400" lvl="1" indent="-228600" algn="l">
              <a:lnSpc>
                <a:spcPct val="90000"/>
              </a:lnSpc>
              <a:spcBef>
                <a:spcPts val="1000"/>
              </a:spcBef>
              <a:spcAft>
                <a:spcPts val="0"/>
              </a:spcAft>
              <a:buClr>
                <a:schemeClr val="dk1"/>
              </a:buClr>
              <a:buSzPts val="2800"/>
              <a:buNone/>
              <a:defRPr sz="2800"/>
            </a:lvl2pPr>
            <a:lvl3pPr marL="1371600" lvl="2" indent="-228600" algn="l">
              <a:lnSpc>
                <a:spcPct val="90000"/>
              </a:lnSpc>
              <a:spcBef>
                <a:spcPts val="1000"/>
              </a:spcBef>
              <a:spcAft>
                <a:spcPts val="0"/>
              </a:spcAft>
              <a:buClr>
                <a:schemeClr val="dk1"/>
              </a:buClr>
              <a:buSzPts val="2400"/>
              <a:buNone/>
              <a:defRPr sz="2400"/>
            </a:lvl3pPr>
            <a:lvl4pPr marL="1828800" lvl="3" indent="-228600" algn="l">
              <a:lnSpc>
                <a:spcPct val="90000"/>
              </a:lnSpc>
              <a:spcBef>
                <a:spcPts val="1000"/>
              </a:spcBef>
              <a:spcAft>
                <a:spcPts val="0"/>
              </a:spcAft>
              <a:buClr>
                <a:schemeClr val="dk1"/>
              </a:buClr>
              <a:buSzPts val="2000"/>
              <a:buNone/>
              <a:defRPr sz="2000"/>
            </a:lvl4pPr>
            <a:lvl5pPr marL="2286000" lvl="4" indent="-228600" algn="l">
              <a:lnSpc>
                <a:spcPct val="90000"/>
              </a:lnSpc>
              <a:spcBef>
                <a:spcPts val="1000"/>
              </a:spcBef>
              <a:spcAft>
                <a:spcPts val="0"/>
              </a:spcAft>
              <a:buClr>
                <a:schemeClr val="dk1"/>
              </a:buClr>
              <a:buSzPts val="2000"/>
              <a:buNone/>
              <a:defRPr sz="2000"/>
            </a:lvl5pPr>
            <a:lvl6pPr marL="2743200" lvl="5" indent="-228600" algn="l">
              <a:lnSpc>
                <a:spcPct val="90000"/>
              </a:lnSpc>
              <a:spcBef>
                <a:spcPts val="1000"/>
              </a:spcBef>
              <a:spcAft>
                <a:spcPts val="0"/>
              </a:spcAft>
              <a:buClr>
                <a:schemeClr val="dk1"/>
              </a:buClr>
              <a:buSzPts val="2000"/>
              <a:buNone/>
              <a:defRPr sz="2000"/>
            </a:lvl6pPr>
            <a:lvl7pPr marL="3200400" lvl="6" indent="-228600" algn="l">
              <a:lnSpc>
                <a:spcPct val="90000"/>
              </a:lnSpc>
              <a:spcBef>
                <a:spcPts val="1000"/>
              </a:spcBef>
              <a:spcAft>
                <a:spcPts val="0"/>
              </a:spcAft>
              <a:buClr>
                <a:schemeClr val="dk1"/>
              </a:buClr>
              <a:buSzPts val="2000"/>
              <a:buNone/>
              <a:defRPr sz="2000"/>
            </a:lvl7pPr>
            <a:lvl8pPr marL="3657600" lvl="7" indent="-228600" algn="l">
              <a:lnSpc>
                <a:spcPct val="90000"/>
              </a:lnSpc>
              <a:spcBef>
                <a:spcPts val="1000"/>
              </a:spcBef>
              <a:spcAft>
                <a:spcPts val="0"/>
              </a:spcAft>
              <a:buClr>
                <a:schemeClr val="dk1"/>
              </a:buClr>
              <a:buSzPts val="2000"/>
              <a:buNone/>
              <a:defRPr sz="2000"/>
            </a:lvl8pPr>
            <a:lvl9pPr marL="4114800" lvl="8" indent="-228600" algn="l">
              <a:lnSpc>
                <a:spcPct val="90000"/>
              </a:lnSpc>
              <a:spcBef>
                <a:spcPts val="1000"/>
              </a:spcBef>
              <a:spcAft>
                <a:spcPts val="0"/>
              </a:spcAft>
              <a:buClr>
                <a:schemeClr val="dk1"/>
              </a:buClr>
              <a:buSzPts val="2000"/>
              <a:buNone/>
              <a:defRPr sz="2000"/>
            </a:lvl9pPr>
          </a:lstStyle>
          <a:p>
            <a:endParaRPr/>
          </a:p>
        </p:txBody>
      </p:sp>
      <p:sp>
        <p:nvSpPr>
          <p:cNvPr id="58" name="Google Shape;58;p9"/>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679468" y="914400"/>
            <a:ext cx="7863962" cy="32004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6400"/>
              <a:buFont typeface="Calibri"/>
              <a:buNone/>
              <a:defRPr sz="6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0"/>
          <p:cNvSpPr>
            <a:spLocks noGrp="1"/>
          </p:cNvSpPr>
          <p:nvPr>
            <p:ph type="pic" idx="2"/>
          </p:nvPr>
        </p:nvSpPr>
        <p:spPr>
          <a:xfrm>
            <a:off x="10365701" y="1974851"/>
            <a:ext cx="12343597" cy="9747250"/>
          </a:xfrm>
          <a:prstGeom prst="rect">
            <a:avLst/>
          </a:prstGeom>
          <a:noFill/>
          <a:ln>
            <a:noFill/>
          </a:ln>
        </p:spPr>
        <p:txBody>
          <a:bodyPr spcFirstLastPara="1" wrap="square" lIns="91425" tIns="45700" rIns="91425" bIns="45700" anchor="t" anchorCtr="0"/>
          <a:lstStyle>
            <a:lvl1pPr marR="0" lvl="0" algn="l" rtl="0">
              <a:lnSpc>
                <a:spcPct val="90000"/>
              </a:lnSpc>
              <a:spcBef>
                <a:spcPts val="2000"/>
              </a:spcBef>
              <a:spcAft>
                <a:spcPts val="0"/>
              </a:spcAft>
              <a:buClr>
                <a:schemeClr val="dk1"/>
              </a:buClr>
              <a:buSzPts val="6400"/>
              <a:buFont typeface="Arial"/>
              <a:buNone/>
              <a:defRPr sz="6400" b="0" i="0" u="none" strike="noStrike" cap="none">
                <a:solidFill>
                  <a:schemeClr val="dk1"/>
                </a:solidFill>
                <a:latin typeface="Calibri"/>
                <a:ea typeface="Calibri"/>
                <a:cs typeface="Calibri"/>
                <a:sym typeface="Calibri"/>
              </a:defRPr>
            </a:lvl1pPr>
            <a:lvl2pPr marR="0" lvl="1" algn="l" rtl="0">
              <a:lnSpc>
                <a:spcPct val="90000"/>
              </a:lnSpc>
              <a:spcBef>
                <a:spcPts val="1000"/>
              </a:spcBef>
              <a:spcAft>
                <a:spcPts val="0"/>
              </a:spcAft>
              <a:buClr>
                <a:schemeClr val="dk1"/>
              </a:buClr>
              <a:buSzPts val="5600"/>
              <a:buFont typeface="Arial"/>
              <a:buNone/>
              <a:defRPr sz="5600" b="0" i="0" u="none" strike="noStrike" cap="none">
                <a:solidFill>
                  <a:schemeClr val="dk1"/>
                </a:solidFill>
                <a:latin typeface="Calibri"/>
                <a:ea typeface="Calibri"/>
                <a:cs typeface="Calibri"/>
                <a:sym typeface="Calibri"/>
              </a:defRPr>
            </a:lvl2pPr>
            <a:lvl3pPr marR="0" lvl="2" algn="l" rtl="0">
              <a:lnSpc>
                <a:spcPct val="90000"/>
              </a:lnSpc>
              <a:spcBef>
                <a:spcPts val="1000"/>
              </a:spcBef>
              <a:spcAft>
                <a:spcPts val="0"/>
              </a:spcAft>
              <a:buClr>
                <a:schemeClr val="dk1"/>
              </a:buClr>
              <a:buSzPts val="4800"/>
              <a:buFont typeface="Arial"/>
              <a:buNone/>
              <a:defRPr sz="4800" b="0" i="0" u="none" strike="noStrike" cap="none">
                <a:solidFill>
                  <a:schemeClr val="dk1"/>
                </a:solidFill>
                <a:latin typeface="Calibri"/>
                <a:ea typeface="Calibri"/>
                <a:cs typeface="Calibri"/>
                <a:sym typeface="Calibri"/>
              </a:defRPr>
            </a:lvl3pPr>
            <a:lvl4pPr marR="0" lvl="3" algn="l" rtl="0">
              <a:lnSpc>
                <a:spcPct val="90000"/>
              </a:lnSpc>
              <a:spcBef>
                <a:spcPts val="1000"/>
              </a:spcBef>
              <a:spcAft>
                <a:spcPts val="0"/>
              </a:spcAft>
              <a:buClr>
                <a:schemeClr val="dk1"/>
              </a:buClr>
              <a:buSzPts val="4000"/>
              <a:buFont typeface="Arial"/>
              <a:buNone/>
              <a:defRPr sz="4000" b="0" i="0" u="none" strike="noStrike" cap="none">
                <a:solidFill>
                  <a:schemeClr val="dk1"/>
                </a:solidFill>
                <a:latin typeface="Calibri"/>
                <a:ea typeface="Calibri"/>
                <a:cs typeface="Calibri"/>
                <a:sym typeface="Calibri"/>
              </a:defRPr>
            </a:lvl4pPr>
            <a:lvl5pPr marR="0" lvl="4" algn="l" rtl="0">
              <a:lnSpc>
                <a:spcPct val="90000"/>
              </a:lnSpc>
              <a:spcBef>
                <a:spcPts val="1000"/>
              </a:spcBef>
              <a:spcAft>
                <a:spcPts val="0"/>
              </a:spcAft>
              <a:buClr>
                <a:schemeClr val="dk1"/>
              </a:buClr>
              <a:buSzPts val="4000"/>
              <a:buFont typeface="Arial"/>
              <a:buNone/>
              <a:defRPr sz="40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4000"/>
              <a:buFont typeface="Arial"/>
              <a:buNone/>
              <a:defRPr sz="4000" b="0" i="0" u="none" strike="noStrike" cap="none">
                <a:solidFill>
                  <a:schemeClr val="dk1"/>
                </a:solidFill>
                <a:latin typeface="Calibri"/>
                <a:ea typeface="Calibri"/>
                <a:cs typeface="Calibri"/>
                <a:sym typeface="Calibri"/>
              </a:defRPr>
            </a:lvl6pPr>
            <a:lvl7pPr marR="0" lvl="6" algn="l" rtl="0">
              <a:lnSpc>
                <a:spcPct val="90000"/>
              </a:lnSpc>
              <a:spcBef>
                <a:spcPts val="1000"/>
              </a:spcBef>
              <a:spcAft>
                <a:spcPts val="0"/>
              </a:spcAft>
              <a:buClr>
                <a:schemeClr val="dk1"/>
              </a:buClr>
              <a:buSzPts val="4000"/>
              <a:buFont typeface="Arial"/>
              <a:buNone/>
              <a:defRPr sz="4000" b="0" i="0" u="none" strike="noStrike" cap="none">
                <a:solidFill>
                  <a:schemeClr val="dk1"/>
                </a:solidFill>
                <a:latin typeface="Calibri"/>
                <a:ea typeface="Calibri"/>
                <a:cs typeface="Calibri"/>
                <a:sym typeface="Calibri"/>
              </a:defRPr>
            </a:lvl7pPr>
            <a:lvl8pPr marR="0" lvl="7" algn="l" rtl="0">
              <a:lnSpc>
                <a:spcPct val="90000"/>
              </a:lnSpc>
              <a:spcBef>
                <a:spcPts val="1000"/>
              </a:spcBef>
              <a:spcAft>
                <a:spcPts val="0"/>
              </a:spcAft>
              <a:buClr>
                <a:schemeClr val="dk1"/>
              </a:buClr>
              <a:buSzPts val="4000"/>
              <a:buFont typeface="Arial"/>
              <a:buNone/>
              <a:defRPr sz="4000" b="0" i="0" u="none" strike="noStrike" cap="none">
                <a:solidFill>
                  <a:schemeClr val="dk1"/>
                </a:solidFill>
                <a:latin typeface="Calibri"/>
                <a:ea typeface="Calibri"/>
                <a:cs typeface="Calibri"/>
                <a:sym typeface="Calibri"/>
              </a:defRPr>
            </a:lvl8pPr>
            <a:lvl9pPr marR="0" lvl="8" algn="l" rtl="0">
              <a:lnSpc>
                <a:spcPct val="90000"/>
              </a:lnSpc>
              <a:spcBef>
                <a:spcPts val="1000"/>
              </a:spcBef>
              <a:spcAft>
                <a:spcPts val="0"/>
              </a:spcAft>
              <a:buClr>
                <a:schemeClr val="dk1"/>
              </a:buClr>
              <a:buSzPts val="4000"/>
              <a:buFont typeface="Arial"/>
              <a:buNone/>
              <a:defRPr sz="4000" b="0" i="0" u="none" strike="noStrike" cap="none">
                <a:solidFill>
                  <a:schemeClr val="dk1"/>
                </a:solidFill>
                <a:latin typeface="Calibri"/>
                <a:ea typeface="Calibri"/>
                <a:cs typeface="Calibri"/>
                <a:sym typeface="Calibri"/>
              </a:defRPr>
            </a:lvl9pPr>
          </a:lstStyle>
          <a:p>
            <a:endParaRPr/>
          </a:p>
        </p:txBody>
      </p:sp>
      <p:sp>
        <p:nvSpPr>
          <p:cNvPr id="64" name="Google Shape;64;p10"/>
          <p:cNvSpPr txBox="1">
            <a:spLocks noGrp="1"/>
          </p:cNvSpPr>
          <p:nvPr>
            <p:ph type="body" idx="1"/>
          </p:nvPr>
        </p:nvSpPr>
        <p:spPr>
          <a:xfrm>
            <a:off x="1679468" y="4114800"/>
            <a:ext cx="7863962" cy="7623176"/>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2000"/>
              </a:spcBef>
              <a:spcAft>
                <a:spcPts val="0"/>
              </a:spcAft>
              <a:buClr>
                <a:schemeClr val="dk1"/>
              </a:buClr>
              <a:buSzPts val="3200"/>
              <a:buNone/>
              <a:defRPr sz="3200"/>
            </a:lvl1pPr>
            <a:lvl2pPr marL="914400" lvl="1" indent="-228600" algn="l">
              <a:lnSpc>
                <a:spcPct val="90000"/>
              </a:lnSpc>
              <a:spcBef>
                <a:spcPts val="1000"/>
              </a:spcBef>
              <a:spcAft>
                <a:spcPts val="0"/>
              </a:spcAft>
              <a:buClr>
                <a:schemeClr val="dk1"/>
              </a:buClr>
              <a:buSzPts val="2800"/>
              <a:buNone/>
              <a:defRPr sz="2800"/>
            </a:lvl2pPr>
            <a:lvl3pPr marL="1371600" lvl="2" indent="-228600" algn="l">
              <a:lnSpc>
                <a:spcPct val="90000"/>
              </a:lnSpc>
              <a:spcBef>
                <a:spcPts val="1000"/>
              </a:spcBef>
              <a:spcAft>
                <a:spcPts val="0"/>
              </a:spcAft>
              <a:buClr>
                <a:schemeClr val="dk1"/>
              </a:buClr>
              <a:buSzPts val="2400"/>
              <a:buNone/>
              <a:defRPr sz="2400"/>
            </a:lvl3pPr>
            <a:lvl4pPr marL="1828800" lvl="3" indent="-228600" algn="l">
              <a:lnSpc>
                <a:spcPct val="90000"/>
              </a:lnSpc>
              <a:spcBef>
                <a:spcPts val="1000"/>
              </a:spcBef>
              <a:spcAft>
                <a:spcPts val="0"/>
              </a:spcAft>
              <a:buClr>
                <a:schemeClr val="dk1"/>
              </a:buClr>
              <a:buSzPts val="2000"/>
              <a:buNone/>
              <a:defRPr sz="2000"/>
            </a:lvl4pPr>
            <a:lvl5pPr marL="2286000" lvl="4" indent="-228600" algn="l">
              <a:lnSpc>
                <a:spcPct val="90000"/>
              </a:lnSpc>
              <a:spcBef>
                <a:spcPts val="1000"/>
              </a:spcBef>
              <a:spcAft>
                <a:spcPts val="0"/>
              </a:spcAft>
              <a:buClr>
                <a:schemeClr val="dk1"/>
              </a:buClr>
              <a:buSzPts val="2000"/>
              <a:buNone/>
              <a:defRPr sz="2000"/>
            </a:lvl5pPr>
            <a:lvl6pPr marL="2743200" lvl="5" indent="-228600" algn="l">
              <a:lnSpc>
                <a:spcPct val="90000"/>
              </a:lnSpc>
              <a:spcBef>
                <a:spcPts val="1000"/>
              </a:spcBef>
              <a:spcAft>
                <a:spcPts val="0"/>
              </a:spcAft>
              <a:buClr>
                <a:schemeClr val="dk1"/>
              </a:buClr>
              <a:buSzPts val="2000"/>
              <a:buNone/>
              <a:defRPr sz="2000"/>
            </a:lvl6pPr>
            <a:lvl7pPr marL="3200400" lvl="6" indent="-228600" algn="l">
              <a:lnSpc>
                <a:spcPct val="90000"/>
              </a:lnSpc>
              <a:spcBef>
                <a:spcPts val="1000"/>
              </a:spcBef>
              <a:spcAft>
                <a:spcPts val="0"/>
              </a:spcAft>
              <a:buClr>
                <a:schemeClr val="dk1"/>
              </a:buClr>
              <a:buSzPts val="2000"/>
              <a:buNone/>
              <a:defRPr sz="2000"/>
            </a:lvl7pPr>
            <a:lvl8pPr marL="3657600" lvl="7" indent="-228600" algn="l">
              <a:lnSpc>
                <a:spcPct val="90000"/>
              </a:lnSpc>
              <a:spcBef>
                <a:spcPts val="1000"/>
              </a:spcBef>
              <a:spcAft>
                <a:spcPts val="0"/>
              </a:spcAft>
              <a:buClr>
                <a:schemeClr val="dk1"/>
              </a:buClr>
              <a:buSzPts val="2000"/>
              <a:buNone/>
              <a:defRPr sz="2000"/>
            </a:lvl8pPr>
            <a:lvl9pPr marL="4114800" lvl="8" indent="-228600" algn="l">
              <a:lnSpc>
                <a:spcPct val="90000"/>
              </a:lnSpc>
              <a:spcBef>
                <a:spcPts val="1000"/>
              </a:spcBef>
              <a:spcAft>
                <a:spcPts val="0"/>
              </a:spcAft>
              <a:buClr>
                <a:schemeClr val="dk1"/>
              </a:buClr>
              <a:buSzPts val="2000"/>
              <a:buNone/>
              <a:defRPr sz="2000"/>
            </a:lvl9pPr>
          </a:lstStyle>
          <a:p>
            <a:endParaRPr/>
          </a:p>
        </p:txBody>
      </p:sp>
      <p:sp>
        <p:nvSpPr>
          <p:cNvPr id="65" name="Google Shape;65;p10"/>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676291" y="730251"/>
            <a:ext cx="21029830" cy="2651126"/>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8800"/>
              <a:buFont typeface="Calibri"/>
              <a:buNone/>
              <a:defRPr sz="8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1676291" y="3651250"/>
            <a:ext cx="21029830" cy="8702676"/>
          </a:xfrm>
          <a:prstGeom prst="rect">
            <a:avLst/>
          </a:prstGeom>
          <a:noFill/>
          <a:ln>
            <a:noFill/>
          </a:ln>
        </p:spPr>
        <p:txBody>
          <a:bodyPr spcFirstLastPara="1" wrap="square" lIns="91425" tIns="45700" rIns="91425" bIns="45700" anchor="t" anchorCtr="0"/>
          <a:lstStyle>
            <a:lvl1pPr marL="457200" marR="0" lvl="0" indent="-584200" algn="l" rtl="0">
              <a:lnSpc>
                <a:spcPct val="90000"/>
              </a:lnSpc>
              <a:spcBef>
                <a:spcPts val="2000"/>
              </a:spcBef>
              <a:spcAft>
                <a:spcPts val="0"/>
              </a:spcAft>
              <a:buClr>
                <a:schemeClr val="dk1"/>
              </a:buClr>
              <a:buSzPts val="5600"/>
              <a:buFont typeface="Arial"/>
              <a:buChar char="•"/>
              <a:defRPr sz="5600" b="0" i="0" u="none" strike="noStrike" cap="none">
                <a:solidFill>
                  <a:schemeClr val="dk1"/>
                </a:solidFill>
                <a:latin typeface="Calibri"/>
                <a:ea typeface="Calibri"/>
                <a:cs typeface="Calibri"/>
                <a:sym typeface="Calibri"/>
              </a:defRPr>
            </a:lvl1pPr>
            <a:lvl2pPr marL="914400" marR="0" lvl="1" indent="-533400" algn="l" rtl="0">
              <a:lnSpc>
                <a:spcPct val="90000"/>
              </a:lnSpc>
              <a:spcBef>
                <a:spcPts val="100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2pPr>
            <a:lvl3pPr marL="1371600" marR="0" lvl="2" indent="-482600" algn="l" rtl="0">
              <a:lnSpc>
                <a:spcPct val="90000"/>
              </a:lnSpc>
              <a:spcBef>
                <a:spcPts val="10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3pPr>
            <a:lvl4pPr marL="1828800" marR="0" lvl="3"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4pPr>
            <a:lvl5pPr marL="2286000" marR="0" lvl="4"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24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24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png"/><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openrefine.org" TargetMode="External"/><Relationship Id="rId5" Type="http://schemas.openxmlformats.org/officeDocument/2006/relationships/image" Target="../media/image1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6.png"/><Relationship Id="rId5" Type="http://schemas.openxmlformats.org/officeDocument/2006/relationships/image" Target="../media/image18.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6.png"/><Relationship Id="rId5" Type="http://schemas.openxmlformats.org/officeDocument/2006/relationships/image" Target="../media/image18.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png"/><Relationship Id="rId5" Type="http://schemas.openxmlformats.org/officeDocument/2006/relationships/image" Target="../media/image19.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20.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10.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5">
            <a:alphaModFix/>
          </a:blip>
          <a:srcRect t="29" b="19"/>
          <a:stretch/>
        </p:blipFill>
        <p:spPr>
          <a:xfrm>
            <a:off x="0" y="-79527"/>
            <a:ext cx="24538153" cy="13795528"/>
          </a:xfrm>
          <a:prstGeom prst="rect">
            <a:avLst/>
          </a:prstGeom>
          <a:noFill/>
          <a:ln>
            <a:noFill/>
          </a:ln>
        </p:spPr>
      </p:pic>
      <p:sp>
        <p:nvSpPr>
          <p:cNvPr id="90" name="Google Shape;90;p1"/>
          <p:cNvSpPr txBox="1"/>
          <p:nvPr/>
        </p:nvSpPr>
        <p:spPr>
          <a:xfrm>
            <a:off x="778933" y="9764817"/>
            <a:ext cx="22182600" cy="1508700"/>
          </a:xfrm>
          <a:prstGeom prst="rect">
            <a:avLst/>
          </a:prstGeom>
          <a:noFill/>
          <a:ln>
            <a:noFill/>
          </a:ln>
          <a:effectLst>
            <a:outerShdw blurRad="63500" dist="17961" dir="2700000" algn="ctr" rotWithShape="0">
              <a:srgbClr val="E7E6E6">
                <a:alpha val="74509"/>
              </a:srgbClr>
            </a:outerShdw>
          </a:effectLst>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rgbClr val="000000"/>
              </a:buClr>
              <a:buSzPts val="8000"/>
              <a:buFont typeface="Arial"/>
              <a:buNone/>
            </a:pPr>
            <a:r>
              <a:rPr lang="sl" sz="8000" b="1" i="0" u="none" baseline="0" dirty="0">
                <a:solidFill>
                  <a:srgbClr val="FFFFFF"/>
                </a:solidFill>
                <a:latin typeface="Montserrat"/>
                <a:ea typeface="Montserrat"/>
                <a:cs typeface="Montserrat"/>
                <a:sym typeface="Montserrat"/>
              </a:rPr>
              <a:t>PREČIŠČEVANJE PODATKOV</a:t>
            </a:r>
          </a:p>
        </p:txBody>
      </p:sp>
      <p:pic>
        <p:nvPicPr>
          <p:cNvPr id="91" name="Google Shape;91;p1"/>
          <p:cNvPicPr preferRelativeResize="0"/>
          <p:nvPr/>
        </p:nvPicPr>
        <p:blipFill>
          <a:blip r:embed="rId6">
            <a:alphaModFix/>
          </a:blip>
          <a:stretch>
            <a:fillRect/>
          </a:stretch>
        </p:blipFill>
        <p:spPr>
          <a:xfrm>
            <a:off x="4331213" y="3552825"/>
            <a:ext cx="15078075" cy="3467100"/>
          </a:xfrm>
          <a:prstGeom prst="rect">
            <a:avLst/>
          </a:prstGeom>
          <a:noFill/>
          <a:ln>
            <a:noFill/>
          </a:ln>
        </p:spPr>
      </p:pic>
      <p:pic>
        <p:nvPicPr>
          <p:cNvPr id="8" name="Zvok 7">
            <a:hlinkClick r:id="" action="ppaction://media"/>
            <a:extLst>
              <a:ext uri="{FF2B5EF4-FFF2-40B4-BE49-F238E27FC236}">
                <a16:creationId xmlns:a16="http://schemas.microsoft.com/office/drawing/2014/main" id="{8F74DB41-D47F-4223-A486-BBE59B81DE4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72149" t="-372149" r="-372149" b="-372149"/>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2304"/>
    </mc:Choice>
    <mc:Fallback>
      <p:transition spd="slow" advTm="12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6"/>
          <p:cNvSpPr txBox="1"/>
          <p:nvPr/>
        </p:nvSpPr>
        <p:spPr>
          <a:xfrm>
            <a:off x="2101425" y="2728461"/>
            <a:ext cx="15699000" cy="946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sl" sz="4000" b="1" i="0" u="none" baseline="0" dirty="0">
                <a:solidFill>
                  <a:srgbClr val="F08A47"/>
                </a:solidFill>
                <a:latin typeface="Montserrat"/>
                <a:ea typeface="Montserrat"/>
                <a:cs typeface="Montserrat"/>
                <a:sym typeface="Montserrat"/>
              </a:rPr>
              <a:t>KVALITATIVNI PODATKI</a:t>
            </a:r>
          </a:p>
        </p:txBody>
      </p:sp>
      <p:pic>
        <p:nvPicPr>
          <p:cNvPr id="173" name="Google Shape;173;p26"/>
          <p:cNvPicPr preferRelativeResize="0"/>
          <p:nvPr/>
        </p:nvPicPr>
        <p:blipFill rotWithShape="1">
          <a:blip r:embed="rId5">
            <a:alphaModFix/>
          </a:blip>
          <a:srcRect/>
          <a:stretch/>
        </p:blipFill>
        <p:spPr>
          <a:xfrm>
            <a:off x="14711988" y="5495294"/>
            <a:ext cx="6154200" cy="6445800"/>
          </a:xfrm>
          <a:prstGeom prst="rect">
            <a:avLst/>
          </a:prstGeom>
          <a:noFill/>
          <a:ln>
            <a:noFill/>
          </a:ln>
        </p:spPr>
      </p:pic>
      <p:sp>
        <p:nvSpPr>
          <p:cNvPr id="174" name="Google Shape;174;p26"/>
          <p:cNvSpPr txBox="1"/>
          <p:nvPr/>
        </p:nvSpPr>
        <p:spPr>
          <a:xfrm>
            <a:off x="3516225" y="6149900"/>
            <a:ext cx="9287400" cy="3000000"/>
          </a:xfrm>
          <a:prstGeom prst="rect">
            <a:avLst/>
          </a:prstGeom>
          <a:no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sl" sz="6000" b="0" i="0" u="none" baseline="0">
                <a:solidFill>
                  <a:srgbClr val="595959"/>
                </a:solidFill>
                <a:latin typeface="Montserrat"/>
                <a:ea typeface="Montserrat"/>
                <a:cs typeface="Montserrat"/>
                <a:sym typeface="Montserrat"/>
              </a:rPr>
              <a:t>To so podatki, ki opredeljujejo dejansko kakovost in značilnosti enega ali več elementov.</a:t>
            </a:r>
          </a:p>
        </p:txBody>
      </p:sp>
      <p:pic>
        <p:nvPicPr>
          <p:cNvPr id="2" name="Google Shape;156;g27aa896d867_0_19">
            <a:extLst>
              <a:ext uri="{FF2B5EF4-FFF2-40B4-BE49-F238E27FC236}">
                <a16:creationId xmlns:a16="http://schemas.microsoft.com/office/drawing/2014/main" id="{8F29F346-327C-626B-16A1-B8DDB4AE75EC}"/>
              </a:ext>
            </a:extLst>
          </p:cNvPr>
          <p:cNvPicPr preferRelativeResize="0"/>
          <p:nvPr/>
        </p:nvPicPr>
        <p:blipFill>
          <a:blip r:embed="rId6">
            <a:alphaModFix/>
          </a:blip>
          <a:stretch>
            <a:fillRect/>
          </a:stretch>
        </p:blipFill>
        <p:spPr>
          <a:xfrm>
            <a:off x="1296810" y="2997696"/>
            <a:ext cx="22159538" cy="1228725"/>
          </a:xfrm>
          <a:prstGeom prst="rect">
            <a:avLst/>
          </a:prstGeom>
          <a:noFill/>
          <a:ln>
            <a:noFill/>
          </a:ln>
        </p:spPr>
      </p:pic>
      <p:pic>
        <p:nvPicPr>
          <p:cNvPr id="11" name="Zvok 10">
            <a:hlinkClick r:id="" action="ppaction://media"/>
            <a:extLst>
              <a:ext uri="{FF2B5EF4-FFF2-40B4-BE49-F238E27FC236}">
                <a16:creationId xmlns:a16="http://schemas.microsoft.com/office/drawing/2014/main" id="{49994894-F121-5156-9187-CD3D022558E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72149" t="-372149" r="-372149" b="-372149"/>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0060"/>
    </mc:Choice>
    <mc:Fallback>
      <p:transition spd="slow" advTm="10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p28"/>
          <p:cNvPicPr preferRelativeResize="0"/>
          <p:nvPr/>
        </p:nvPicPr>
        <p:blipFill rotWithShape="1">
          <a:blip r:embed="rId5">
            <a:alphaModFix/>
          </a:blip>
          <a:srcRect/>
          <a:stretch/>
        </p:blipFill>
        <p:spPr>
          <a:xfrm>
            <a:off x="13963300" y="3860475"/>
            <a:ext cx="7731900" cy="7731900"/>
          </a:xfrm>
          <a:prstGeom prst="rect">
            <a:avLst/>
          </a:prstGeom>
          <a:noFill/>
          <a:ln>
            <a:noFill/>
          </a:ln>
        </p:spPr>
      </p:pic>
      <p:sp>
        <p:nvSpPr>
          <p:cNvPr id="187" name="Google Shape;187;p28"/>
          <p:cNvSpPr txBox="1"/>
          <p:nvPr/>
        </p:nvSpPr>
        <p:spPr>
          <a:xfrm>
            <a:off x="3008300" y="6409150"/>
            <a:ext cx="12077700" cy="3000000"/>
          </a:xfrm>
          <a:prstGeom prst="rect">
            <a:avLst/>
          </a:prstGeom>
          <a:no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sl" sz="5400" b="0" i="0" u="none" baseline="0">
                <a:solidFill>
                  <a:srgbClr val="595959"/>
                </a:solidFill>
                <a:latin typeface="Montserrat"/>
                <a:ea typeface="Montserrat"/>
                <a:cs typeface="Montserrat"/>
                <a:sym typeface="Montserrat"/>
              </a:rPr>
              <a:t>Vprašajte se torej:</a:t>
            </a:r>
          </a:p>
          <a:p>
            <a:pPr marL="0" lvl="0" indent="0" algn="l" rtl="0">
              <a:lnSpc>
                <a:spcPct val="150000"/>
              </a:lnSpc>
              <a:spcBef>
                <a:spcPts val="0"/>
              </a:spcBef>
              <a:spcAft>
                <a:spcPts val="0"/>
              </a:spcAft>
              <a:buNone/>
            </a:pPr>
            <a:r>
              <a:rPr lang="sl" sz="5400" b="0" i="0" u="none" baseline="0">
                <a:solidFill>
                  <a:srgbClr val="595959"/>
                </a:solidFill>
                <a:latin typeface="Montserrat"/>
                <a:ea typeface="Montserrat"/>
                <a:cs typeface="Montserrat"/>
                <a:sym typeface="Montserrat"/>
              </a:rPr>
              <a:t>kakšne so značilnosti podatkov, ki ste jih zbrali ali jih zbirate?</a:t>
            </a:r>
          </a:p>
          <a:p>
            <a:pPr marL="0" lvl="0" indent="0" algn="l" rtl="0">
              <a:lnSpc>
                <a:spcPct val="150000"/>
              </a:lnSpc>
              <a:spcBef>
                <a:spcPts val="0"/>
              </a:spcBef>
              <a:spcAft>
                <a:spcPts val="0"/>
              </a:spcAft>
              <a:buNone/>
            </a:pPr>
            <a:r>
              <a:rPr lang="sl" sz="5400" b="0" i="0" u="none" baseline="0">
                <a:solidFill>
                  <a:srgbClr val="595959"/>
                </a:solidFill>
                <a:latin typeface="Montserrat"/>
                <a:ea typeface="Montserrat"/>
                <a:cs typeface="Montserrat"/>
                <a:sym typeface="Montserrat"/>
              </a:rPr>
              <a:t>Kateri vas najbolj zanimajo?</a:t>
            </a:r>
          </a:p>
        </p:txBody>
      </p:sp>
      <p:pic>
        <p:nvPicPr>
          <p:cNvPr id="6" name="Zvok 5">
            <a:hlinkClick r:id="" action="ppaction://media"/>
            <a:extLst>
              <a:ext uri="{FF2B5EF4-FFF2-40B4-BE49-F238E27FC236}">
                <a16:creationId xmlns:a16="http://schemas.microsoft.com/office/drawing/2014/main" id="{CCD15DF2-5C19-50CB-28F0-77D335472C5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2149" t="-372149" r="-372149" b="-372149"/>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3475"/>
    </mc:Choice>
    <mc:Fallback>
      <p:transition spd="slow" advTm="23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8" name="Google Shape;198;p30"/>
          <p:cNvPicPr preferRelativeResize="0"/>
          <p:nvPr/>
        </p:nvPicPr>
        <p:blipFill rotWithShape="1">
          <a:blip r:embed="rId5">
            <a:alphaModFix/>
          </a:blip>
          <a:srcRect/>
          <a:stretch/>
        </p:blipFill>
        <p:spPr>
          <a:xfrm>
            <a:off x="1969600" y="3278825"/>
            <a:ext cx="4315200" cy="8630100"/>
          </a:xfrm>
          <a:prstGeom prst="rect">
            <a:avLst/>
          </a:prstGeom>
          <a:noFill/>
          <a:ln>
            <a:noFill/>
          </a:ln>
        </p:spPr>
      </p:pic>
      <p:sp>
        <p:nvSpPr>
          <p:cNvPr id="199" name="Google Shape;199;p30"/>
          <p:cNvSpPr txBox="1"/>
          <p:nvPr/>
        </p:nvSpPr>
        <p:spPr>
          <a:xfrm>
            <a:off x="8095450" y="6318250"/>
            <a:ext cx="12807900" cy="3000000"/>
          </a:xfrm>
          <a:prstGeom prst="rect">
            <a:avLst/>
          </a:prstGeom>
          <a:noFill/>
          <a:ln>
            <a:noFill/>
          </a:ln>
        </p:spPr>
        <p:txBody>
          <a:bodyPr spcFirstLastPara="1" wrap="square" lIns="91425" tIns="91425" rIns="91425" bIns="91425" anchor="ctr" anchorCtr="0">
            <a:noAutofit/>
          </a:bodyPr>
          <a:lstStyle/>
          <a:p>
            <a:pPr marL="0" marR="0" lvl="0" indent="0" algn="l" rtl="0">
              <a:lnSpc>
                <a:spcPct val="150000"/>
              </a:lnSpc>
              <a:spcBef>
                <a:spcPts val="0"/>
              </a:spcBef>
              <a:spcAft>
                <a:spcPts val="0"/>
              </a:spcAft>
              <a:buClr>
                <a:srgbClr val="000000"/>
              </a:buClr>
              <a:buSzPts val="8000"/>
              <a:buFont typeface="Arial"/>
              <a:buNone/>
            </a:pPr>
            <a:r>
              <a:rPr lang="sl" sz="5000" b="0" i="0" u="none" baseline="0" dirty="0">
                <a:solidFill>
                  <a:srgbClr val="595959"/>
                </a:solidFill>
                <a:latin typeface="Montserrat"/>
                <a:ea typeface="Montserrat"/>
                <a:cs typeface="Montserrat"/>
                <a:sym typeface="Montserrat"/>
              </a:rPr>
              <a:t>Pred analizo podatkov je treba izvesti nekatere korake, da podatki postanejo </a:t>
            </a:r>
            <a:r>
              <a:rPr lang="sl" sz="5000" b="1" i="0" u="none" baseline="0" dirty="0">
                <a:solidFill>
                  <a:srgbClr val="595959"/>
                </a:solidFill>
                <a:latin typeface="Montserrat"/>
                <a:ea typeface="Montserrat"/>
                <a:cs typeface="Montserrat"/>
                <a:sym typeface="Montserrat"/>
              </a:rPr>
              <a:t>usklajeni</a:t>
            </a:r>
            <a:r>
              <a:rPr lang="sl" sz="5000" b="0" i="0" u="none" baseline="0" dirty="0">
                <a:solidFill>
                  <a:srgbClr val="595959"/>
                </a:solidFill>
                <a:latin typeface="Montserrat"/>
                <a:ea typeface="Montserrat"/>
                <a:cs typeface="Montserrat"/>
                <a:sym typeface="Montserrat"/>
              </a:rPr>
              <a:t> in da se čim bolj izkoristijo vse njihove </a:t>
            </a:r>
            <a:r>
              <a:rPr lang="sl" sz="5000" b="1" i="0" u="none" baseline="0" dirty="0">
                <a:solidFill>
                  <a:srgbClr val="595959"/>
                </a:solidFill>
                <a:latin typeface="Montserrat"/>
                <a:ea typeface="Montserrat"/>
                <a:cs typeface="Montserrat"/>
                <a:sym typeface="Montserrat"/>
              </a:rPr>
              <a:t>značilnosti</a:t>
            </a:r>
            <a:r>
              <a:rPr lang="sl" sz="5000" b="0" i="0" u="none" baseline="0" dirty="0">
                <a:solidFill>
                  <a:srgbClr val="595959"/>
                </a:solidFill>
                <a:latin typeface="Montserrat"/>
                <a:ea typeface="Montserrat"/>
                <a:cs typeface="Montserrat"/>
                <a:sym typeface="Montserrat"/>
              </a:rPr>
              <a:t>. </a:t>
            </a:r>
          </a:p>
          <a:p>
            <a:pPr marL="0" marR="0" lvl="0" indent="0" algn="l" rtl="0">
              <a:lnSpc>
                <a:spcPct val="150000"/>
              </a:lnSpc>
              <a:spcBef>
                <a:spcPts val="0"/>
              </a:spcBef>
              <a:spcAft>
                <a:spcPts val="0"/>
              </a:spcAft>
              <a:buClr>
                <a:srgbClr val="000000"/>
              </a:buClr>
              <a:buSzPts val="8000"/>
              <a:buFont typeface="Arial"/>
              <a:buNone/>
            </a:pPr>
            <a:r>
              <a:rPr lang="sl" sz="5000" b="0" i="0" u="none" baseline="0" dirty="0">
                <a:solidFill>
                  <a:srgbClr val="595959"/>
                </a:solidFill>
                <a:latin typeface="Montserrat"/>
                <a:ea typeface="Montserrat"/>
                <a:cs typeface="Montserrat"/>
                <a:sym typeface="Montserrat"/>
              </a:rPr>
              <a:t>Za to obstajajo posebne metode.</a:t>
            </a:r>
          </a:p>
          <a:p>
            <a:pPr marL="0" marR="0" lvl="0" indent="0" algn="l" rtl="0">
              <a:lnSpc>
                <a:spcPct val="150000"/>
              </a:lnSpc>
              <a:spcBef>
                <a:spcPts val="0"/>
              </a:spcBef>
              <a:spcAft>
                <a:spcPts val="0"/>
              </a:spcAft>
              <a:buClr>
                <a:srgbClr val="000000"/>
              </a:buClr>
              <a:buSzPts val="8000"/>
              <a:buFont typeface="Arial"/>
              <a:buNone/>
            </a:pPr>
            <a:r>
              <a:rPr lang="sl" sz="5000" b="0" i="0" u="none" baseline="0" dirty="0">
                <a:solidFill>
                  <a:srgbClr val="595959"/>
                </a:solidFill>
                <a:latin typeface="Montserrat"/>
                <a:ea typeface="Montserrat"/>
                <a:cs typeface="Montserrat"/>
                <a:sym typeface="Montserrat"/>
              </a:rPr>
              <a:t>Pa poglejmo …</a:t>
            </a:r>
          </a:p>
        </p:txBody>
      </p:sp>
      <p:pic>
        <p:nvPicPr>
          <p:cNvPr id="6" name="Zvok 5">
            <a:hlinkClick r:id="" action="ppaction://media"/>
            <a:extLst>
              <a:ext uri="{FF2B5EF4-FFF2-40B4-BE49-F238E27FC236}">
                <a16:creationId xmlns:a16="http://schemas.microsoft.com/office/drawing/2014/main" id="{A19DA330-5DDE-C3AF-D8ED-9D5CC50C521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2149" t="-372149" r="-372149" b="-372149"/>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1486"/>
    </mc:Choice>
    <mc:Fallback>
      <p:transition spd="slow" advTm="11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9"/>
          <p:cNvSpPr txBox="1"/>
          <p:nvPr/>
        </p:nvSpPr>
        <p:spPr>
          <a:xfrm>
            <a:off x="5412932" y="6818449"/>
            <a:ext cx="11399660" cy="10746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000000"/>
              </a:buClr>
              <a:buSzPts val="8000"/>
              <a:buFont typeface="Arial"/>
              <a:buNone/>
            </a:pPr>
            <a:r>
              <a:rPr lang="sl" sz="7200" b="1" i="0" u="none" baseline="0" dirty="0">
                <a:solidFill>
                  <a:srgbClr val="F08A47"/>
                </a:solidFill>
                <a:latin typeface="Montserrat"/>
                <a:ea typeface="Montserrat"/>
                <a:cs typeface="Montserrat"/>
                <a:sym typeface="Montserrat"/>
              </a:rPr>
              <a:t>ČIŠČENJE PODATKOV </a:t>
            </a:r>
          </a:p>
        </p:txBody>
      </p:sp>
      <p:pic>
        <p:nvPicPr>
          <p:cNvPr id="2" name="Google Shape;156;g27aa896d867_0_19">
            <a:extLst>
              <a:ext uri="{FF2B5EF4-FFF2-40B4-BE49-F238E27FC236}">
                <a16:creationId xmlns:a16="http://schemas.microsoft.com/office/drawing/2014/main" id="{99BB4DE9-07EC-27C2-CCDA-392F9AB94B59}"/>
              </a:ext>
            </a:extLst>
          </p:cNvPr>
          <p:cNvPicPr preferRelativeResize="0"/>
          <p:nvPr/>
        </p:nvPicPr>
        <p:blipFill>
          <a:blip r:embed="rId5">
            <a:alphaModFix/>
          </a:blip>
          <a:stretch>
            <a:fillRect/>
          </a:stretch>
        </p:blipFill>
        <p:spPr>
          <a:xfrm>
            <a:off x="1237175" y="4819775"/>
            <a:ext cx="20434069" cy="1228725"/>
          </a:xfrm>
          <a:prstGeom prst="rect">
            <a:avLst/>
          </a:prstGeom>
          <a:noFill/>
          <a:ln>
            <a:noFill/>
          </a:ln>
        </p:spPr>
      </p:pic>
      <p:pic>
        <p:nvPicPr>
          <p:cNvPr id="3" name="Google Shape;156;g27aa896d867_0_19">
            <a:extLst>
              <a:ext uri="{FF2B5EF4-FFF2-40B4-BE49-F238E27FC236}">
                <a16:creationId xmlns:a16="http://schemas.microsoft.com/office/drawing/2014/main" id="{5AE6059B-0D93-EBE8-95D7-3B33BE3A7FC1}"/>
              </a:ext>
            </a:extLst>
          </p:cNvPr>
          <p:cNvPicPr preferRelativeResize="0"/>
          <p:nvPr/>
        </p:nvPicPr>
        <p:blipFill>
          <a:blip r:embed="rId5">
            <a:alphaModFix/>
          </a:blip>
          <a:stretch>
            <a:fillRect/>
          </a:stretch>
        </p:blipFill>
        <p:spPr>
          <a:xfrm>
            <a:off x="1237175" y="7893049"/>
            <a:ext cx="22159538" cy="1228725"/>
          </a:xfrm>
          <a:prstGeom prst="rect">
            <a:avLst/>
          </a:prstGeom>
          <a:noFill/>
          <a:ln>
            <a:noFill/>
          </a:ln>
        </p:spPr>
      </p:pic>
      <p:pic>
        <p:nvPicPr>
          <p:cNvPr id="8" name="Zvok 7">
            <a:hlinkClick r:id="" action="ppaction://media"/>
            <a:extLst>
              <a:ext uri="{FF2B5EF4-FFF2-40B4-BE49-F238E27FC236}">
                <a16:creationId xmlns:a16="http://schemas.microsoft.com/office/drawing/2014/main" id="{4742BF3F-770B-FA65-34FD-288A25C2341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2149" t="-372149" r="-372149" b="-372149"/>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7647"/>
    </mc:Choice>
    <mc:Fallback>
      <p:transition spd="slow" advTm="7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5" name="Google Shape;205;p31"/>
          <p:cNvPicPr preferRelativeResize="0"/>
          <p:nvPr/>
        </p:nvPicPr>
        <p:blipFill rotWithShape="1">
          <a:blip r:embed="rId5">
            <a:alphaModFix/>
          </a:blip>
          <a:srcRect l="18401" t="10688" r="19219" b="10428"/>
          <a:stretch/>
        </p:blipFill>
        <p:spPr>
          <a:xfrm>
            <a:off x="3181975" y="4642750"/>
            <a:ext cx="4392300" cy="5553600"/>
          </a:xfrm>
          <a:prstGeom prst="rect">
            <a:avLst/>
          </a:prstGeom>
          <a:noFill/>
          <a:ln>
            <a:noFill/>
          </a:ln>
        </p:spPr>
      </p:pic>
      <p:sp>
        <p:nvSpPr>
          <p:cNvPr id="206" name="Google Shape;206;p31"/>
          <p:cNvSpPr txBox="1"/>
          <p:nvPr/>
        </p:nvSpPr>
        <p:spPr>
          <a:xfrm>
            <a:off x="9104024" y="6232150"/>
            <a:ext cx="12790775" cy="3000000"/>
          </a:xfrm>
          <a:prstGeom prst="rect">
            <a:avLst/>
          </a:prstGeom>
          <a:noFill/>
          <a:ln>
            <a:noFill/>
          </a:ln>
        </p:spPr>
        <p:txBody>
          <a:bodyPr spcFirstLastPara="1" wrap="square" lIns="91425" tIns="91425" rIns="91425" bIns="91425" anchor="ctr" anchorCtr="0">
            <a:noAutofit/>
          </a:bodyPr>
          <a:lstStyle/>
          <a:p>
            <a:pPr marL="0" marR="0" lvl="0" indent="0" algn="l" rtl="0">
              <a:lnSpc>
                <a:spcPct val="150000"/>
              </a:lnSpc>
              <a:spcBef>
                <a:spcPts val="0"/>
              </a:spcBef>
              <a:spcAft>
                <a:spcPts val="0"/>
              </a:spcAft>
              <a:buClr>
                <a:srgbClr val="000000"/>
              </a:buClr>
              <a:buSzPts val="8000"/>
              <a:buFont typeface="Arial"/>
              <a:buNone/>
            </a:pPr>
            <a:r>
              <a:rPr lang="sl" sz="4100" b="0" i="0" u="none" baseline="0" dirty="0">
                <a:solidFill>
                  <a:srgbClr val="595959"/>
                </a:solidFill>
                <a:latin typeface="Montserrat"/>
                <a:ea typeface="Montserrat"/>
                <a:cs typeface="Montserrat"/>
                <a:sym typeface="Montserrat"/>
              </a:rPr>
              <a:t>Čiščenje podatkov je bistveno, da zagotovimo,  da so </a:t>
            </a:r>
            <a:r>
              <a:rPr lang="sl" sz="4100" b="1" i="0" u="none" baseline="0" dirty="0">
                <a:solidFill>
                  <a:srgbClr val="595959"/>
                </a:solidFill>
                <a:latin typeface="Montserrat"/>
                <a:ea typeface="Montserrat"/>
                <a:cs typeface="Montserrat"/>
                <a:sym typeface="Montserrat"/>
              </a:rPr>
              <a:t>vrstice in stolpci dobro strukturirani</a:t>
            </a:r>
            <a:r>
              <a:rPr lang="sl" sz="4100" b="0" i="0" u="none" baseline="0" dirty="0">
                <a:solidFill>
                  <a:srgbClr val="595959"/>
                </a:solidFill>
                <a:latin typeface="Montserrat"/>
                <a:ea typeface="Montserrat"/>
                <a:cs typeface="Montserrat"/>
                <a:sym typeface="Montserrat"/>
              </a:rPr>
              <a:t> </a:t>
            </a:r>
            <a:r>
              <a:rPr lang="sl" sz="4100" dirty="0">
                <a:solidFill>
                  <a:srgbClr val="595959"/>
                </a:solidFill>
                <a:latin typeface="Montserrat"/>
                <a:ea typeface="Montserrat"/>
                <a:cs typeface="Montserrat"/>
                <a:sym typeface="Montserrat"/>
              </a:rPr>
              <a:t>in</a:t>
            </a:r>
            <a:r>
              <a:rPr lang="sl" sz="4100" b="0" i="0" u="none" baseline="0" dirty="0">
                <a:solidFill>
                  <a:srgbClr val="595959"/>
                </a:solidFill>
                <a:latin typeface="Montserrat"/>
                <a:ea typeface="Montserrat"/>
                <a:cs typeface="Montserrat"/>
                <a:sym typeface="Montserrat"/>
              </a:rPr>
              <a:t> da so vnesene vrednosti </a:t>
            </a:r>
            <a:r>
              <a:rPr lang="sl" sz="4100" b="1" i="0" u="none" baseline="0" dirty="0">
                <a:solidFill>
                  <a:srgbClr val="595959"/>
                </a:solidFill>
                <a:latin typeface="Montserrat"/>
                <a:ea typeface="Montserrat"/>
                <a:cs typeface="Montserrat"/>
                <a:sym typeface="Montserrat"/>
              </a:rPr>
              <a:t>usklajene</a:t>
            </a:r>
            <a:r>
              <a:rPr lang="sl" sz="4100" b="0" i="0" u="none" baseline="0" dirty="0">
                <a:solidFill>
                  <a:srgbClr val="595959"/>
                </a:solidFill>
                <a:latin typeface="Montserrat"/>
                <a:ea typeface="Montserrat"/>
                <a:cs typeface="Montserrat"/>
                <a:sym typeface="Montserrat"/>
              </a:rPr>
              <a:t>.</a:t>
            </a:r>
          </a:p>
          <a:p>
            <a:pPr marL="0" marR="0" lvl="0" indent="0" algn="l" rtl="0">
              <a:lnSpc>
                <a:spcPct val="150000"/>
              </a:lnSpc>
              <a:spcBef>
                <a:spcPts val="0"/>
              </a:spcBef>
              <a:spcAft>
                <a:spcPts val="0"/>
              </a:spcAft>
              <a:buClr>
                <a:srgbClr val="000000"/>
              </a:buClr>
              <a:buSzPts val="8000"/>
              <a:buFont typeface="Arial"/>
              <a:buNone/>
            </a:pPr>
            <a:r>
              <a:rPr lang="sl" sz="4100" b="0" i="0" u="none" baseline="0" dirty="0">
                <a:solidFill>
                  <a:srgbClr val="595959"/>
                </a:solidFill>
                <a:latin typeface="Montserrat"/>
                <a:ea typeface="Montserrat"/>
                <a:cs typeface="Montserrat"/>
                <a:sym typeface="Montserrat"/>
              </a:rPr>
              <a:t>Analiziranje podatkov brez čiščenja lahko povzroči </a:t>
            </a:r>
            <a:r>
              <a:rPr lang="sl" sz="4100" b="1" i="0" u="none" baseline="0" dirty="0">
                <a:solidFill>
                  <a:srgbClr val="595959"/>
                </a:solidFill>
                <a:latin typeface="Montserrat"/>
                <a:ea typeface="Montserrat"/>
                <a:cs typeface="Montserrat"/>
                <a:sym typeface="Montserrat"/>
              </a:rPr>
              <a:t>resne napake </a:t>
            </a:r>
            <a:r>
              <a:rPr lang="sl" sz="4100" b="0" i="0" u="none" baseline="0" dirty="0">
                <a:solidFill>
                  <a:srgbClr val="595959"/>
                </a:solidFill>
                <a:latin typeface="Montserrat"/>
                <a:ea typeface="Montserrat"/>
                <a:cs typeface="Montserrat"/>
                <a:sym typeface="Montserrat"/>
              </a:rPr>
              <a:t>ali neobvladljive težave.</a:t>
            </a:r>
          </a:p>
          <a:p>
            <a:pPr marL="0" marR="0" lvl="0" indent="0" algn="l" rtl="0">
              <a:lnSpc>
                <a:spcPct val="150000"/>
              </a:lnSpc>
              <a:spcBef>
                <a:spcPts val="0"/>
              </a:spcBef>
              <a:spcAft>
                <a:spcPts val="0"/>
              </a:spcAft>
              <a:buClr>
                <a:srgbClr val="000000"/>
              </a:buClr>
              <a:buSzPts val="8000"/>
              <a:buFont typeface="Arial"/>
              <a:buNone/>
            </a:pPr>
            <a:r>
              <a:rPr lang="sl" sz="4100" b="0" i="0" u="none" baseline="0" dirty="0">
                <a:solidFill>
                  <a:srgbClr val="595959"/>
                </a:solidFill>
                <a:latin typeface="Montserrat"/>
                <a:ea typeface="Montserrat"/>
                <a:cs typeface="Montserrat"/>
                <a:sym typeface="Montserrat"/>
              </a:rPr>
              <a:t>Obstaja nekaj orodij za pomoč pri čiščenju podatkov, na primer </a:t>
            </a:r>
            <a:r>
              <a:rPr lang="sl" sz="4100" b="1" i="0" u="none" baseline="0" dirty="0">
                <a:solidFill>
                  <a:srgbClr val="595959"/>
                </a:solidFill>
                <a:latin typeface="Montserrat"/>
                <a:ea typeface="Montserrat"/>
                <a:cs typeface="Montserrat"/>
                <a:sym typeface="Montserrat"/>
              </a:rPr>
              <a:t>Open Refine</a:t>
            </a:r>
            <a:r>
              <a:rPr lang="sl" sz="4100" b="0" i="0" u="none" baseline="0" dirty="0">
                <a:solidFill>
                  <a:srgbClr val="595959"/>
                </a:solidFill>
                <a:latin typeface="Montserrat"/>
                <a:ea typeface="Montserrat"/>
                <a:cs typeface="Montserrat"/>
                <a:sym typeface="Montserrat"/>
              </a:rPr>
              <a:t> (</a:t>
            </a:r>
            <a:r>
              <a:rPr lang="sl" sz="4100" b="0" i="0" u="sng" baseline="0" dirty="0">
                <a:solidFill>
                  <a:schemeClr val="hlink"/>
                </a:solidFill>
                <a:latin typeface="Montserrat"/>
                <a:ea typeface="Montserrat"/>
                <a:cs typeface="Montserrat"/>
                <a:sym typeface="Montserrat"/>
                <a:hlinkClick r:id="rId6"/>
              </a:rPr>
              <a:t>http://openrefine.org</a:t>
            </a:r>
            <a:r>
              <a:rPr lang="sl" sz="4100" b="0" i="0" u="none" baseline="0" dirty="0">
                <a:solidFill>
                  <a:srgbClr val="595959"/>
                </a:solidFill>
                <a:latin typeface="Montserrat"/>
                <a:ea typeface="Montserrat"/>
                <a:cs typeface="Montserrat"/>
                <a:sym typeface="Montserrat"/>
              </a:rPr>
              <a:t>).</a:t>
            </a:r>
          </a:p>
        </p:txBody>
      </p:sp>
      <p:pic>
        <p:nvPicPr>
          <p:cNvPr id="6" name="Zvok 5">
            <a:hlinkClick r:id="" action="ppaction://media"/>
            <a:extLst>
              <a:ext uri="{FF2B5EF4-FFF2-40B4-BE49-F238E27FC236}">
                <a16:creationId xmlns:a16="http://schemas.microsoft.com/office/drawing/2014/main" id="{DF14604B-021C-0DA2-B320-E6B455330BD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72149" t="-372149" r="-372149" b="-372149"/>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0784"/>
    </mc:Choice>
    <mc:Fallback>
      <p:transition spd="slow" advTm="20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2" name="Google Shape;212;p32"/>
          <p:cNvPicPr preferRelativeResize="0"/>
          <p:nvPr/>
        </p:nvPicPr>
        <p:blipFill rotWithShape="1">
          <a:blip r:embed="rId5">
            <a:alphaModFix/>
          </a:blip>
          <a:srcRect l="18401" t="10688" r="19219" b="10428"/>
          <a:stretch/>
        </p:blipFill>
        <p:spPr>
          <a:xfrm>
            <a:off x="3259925" y="4434150"/>
            <a:ext cx="4373100" cy="5830500"/>
          </a:xfrm>
          <a:prstGeom prst="rect">
            <a:avLst/>
          </a:prstGeom>
          <a:noFill/>
          <a:ln>
            <a:noFill/>
          </a:ln>
        </p:spPr>
      </p:pic>
      <p:sp>
        <p:nvSpPr>
          <p:cNvPr id="213" name="Google Shape;213;p32"/>
          <p:cNvSpPr/>
          <p:nvPr/>
        </p:nvSpPr>
        <p:spPr>
          <a:xfrm>
            <a:off x="4199917" y="6428915"/>
            <a:ext cx="2558700" cy="2710500"/>
          </a:xfrm>
          <a:prstGeom prst="ellipse">
            <a:avLst/>
          </a:prstGeom>
          <a:solidFill>
            <a:srgbClr val="ED685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Font typeface="Montserrat"/>
              <a:buNone/>
            </a:pPr>
            <a:r>
              <a:rPr lang="sl" sz="9600" b="0" i="0" u="none" strike="noStrike" cap="none" baseline="0">
                <a:solidFill>
                  <a:srgbClr val="FFFFFF"/>
                </a:solidFill>
                <a:latin typeface="Montserrat"/>
                <a:ea typeface="Montserrat"/>
                <a:cs typeface="Montserrat"/>
                <a:sym typeface="Montserrat"/>
              </a:rPr>
              <a:t>1</a:t>
            </a:r>
          </a:p>
        </p:txBody>
      </p:sp>
      <p:sp>
        <p:nvSpPr>
          <p:cNvPr id="214" name="Google Shape;214;p32"/>
          <p:cNvSpPr txBox="1"/>
          <p:nvPr/>
        </p:nvSpPr>
        <p:spPr>
          <a:xfrm>
            <a:off x="9487625" y="5649600"/>
            <a:ext cx="11504100" cy="3000000"/>
          </a:xfrm>
          <a:prstGeom prst="rect">
            <a:avLst/>
          </a:prstGeom>
          <a:noFill/>
          <a:ln>
            <a:noFill/>
          </a:ln>
        </p:spPr>
        <p:txBody>
          <a:bodyPr spcFirstLastPara="1" wrap="square" lIns="91425" tIns="91425" rIns="91425" bIns="91425" anchor="ctr" anchorCtr="0">
            <a:noAutofit/>
          </a:bodyPr>
          <a:lstStyle/>
          <a:p>
            <a:pPr marL="0" marR="0" lvl="0" indent="0" algn="l" rtl="0">
              <a:lnSpc>
                <a:spcPct val="150000"/>
              </a:lnSpc>
              <a:spcBef>
                <a:spcPts val="0"/>
              </a:spcBef>
              <a:spcAft>
                <a:spcPts val="0"/>
              </a:spcAft>
              <a:buClr>
                <a:srgbClr val="000000"/>
              </a:buClr>
              <a:buSzPts val="8000"/>
              <a:buFont typeface="Arial"/>
              <a:buNone/>
            </a:pPr>
            <a:r>
              <a:rPr lang="sl" sz="4100" b="1" i="0" u="none" baseline="0" dirty="0">
                <a:solidFill>
                  <a:srgbClr val="595959"/>
                </a:solidFill>
                <a:latin typeface="Montserrat"/>
                <a:ea typeface="Montserrat"/>
                <a:cs typeface="Montserrat"/>
                <a:sym typeface="Montserrat"/>
              </a:rPr>
              <a:t>Preverite, ali so vrednosti vnesene na enak način.</a:t>
            </a:r>
            <a:r>
              <a:rPr lang="sl" sz="4100" b="0" i="0" u="none" baseline="0" dirty="0">
                <a:solidFill>
                  <a:srgbClr val="595959"/>
                </a:solidFill>
                <a:latin typeface="Montserrat"/>
                <a:ea typeface="Montserrat"/>
                <a:cs typeface="Montserrat"/>
                <a:sym typeface="Montserrat"/>
              </a:rPr>
              <a:t> </a:t>
            </a:r>
          </a:p>
          <a:p>
            <a:pPr marL="0" marR="0" lvl="0" indent="0" algn="l" rtl="0">
              <a:lnSpc>
                <a:spcPct val="150000"/>
              </a:lnSpc>
              <a:spcBef>
                <a:spcPts val="0"/>
              </a:spcBef>
              <a:spcAft>
                <a:spcPts val="0"/>
              </a:spcAft>
              <a:buClr>
                <a:srgbClr val="000000"/>
              </a:buClr>
              <a:buSzPts val="8000"/>
              <a:buFont typeface="Arial"/>
              <a:buNone/>
            </a:pPr>
            <a:r>
              <a:rPr lang="sl" sz="4100" b="0" i="0" u="none" baseline="0" dirty="0">
                <a:solidFill>
                  <a:srgbClr val="595959"/>
                </a:solidFill>
                <a:latin typeface="Montserrat"/>
                <a:ea typeface="Montserrat"/>
                <a:cs typeface="Montserrat"/>
                <a:sym typeface="Montserrat"/>
              </a:rPr>
              <a:t>Na primer, če se vrednost »Okolje« pojavi tudi kot »okolje« in »OKOLJE«, bo prišlo do napak. Vse vrednosti morajo biti zapisane na enak način.</a:t>
            </a:r>
          </a:p>
        </p:txBody>
      </p:sp>
      <p:pic>
        <p:nvPicPr>
          <p:cNvPr id="9" name="Zvok 8">
            <a:hlinkClick r:id="" action="ppaction://media"/>
            <a:extLst>
              <a:ext uri="{FF2B5EF4-FFF2-40B4-BE49-F238E27FC236}">
                <a16:creationId xmlns:a16="http://schemas.microsoft.com/office/drawing/2014/main" id="{2C1DF12E-ACFB-4A32-15A5-D47D90768B9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2149" t="-372149" r="-372149" b="-372149"/>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1586"/>
    </mc:Choice>
    <mc:Fallback>
      <p:transition spd="slow" advTm="21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20" name="Google Shape;220;p33"/>
          <p:cNvPicPr preferRelativeResize="0"/>
          <p:nvPr/>
        </p:nvPicPr>
        <p:blipFill rotWithShape="1">
          <a:blip r:embed="rId5">
            <a:alphaModFix/>
          </a:blip>
          <a:srcRect l="18401" t="10688" r="19219" b="10428"/>
          <a:stretch/>
        </p:blipFill>
        <p:spPr>
          <a:xfrm>
            <a:off x="3207750" y="4538450"/>
            <a:ext cx="4393200" cy="5966400"/>
          </a:xfrm>
          <a:prstGeom prst="rect">
            <a:avLst/>
          </a:prstGeom>
          <a:noFill/>
          <a:ln>
            <a:noFill/>
          </a:ln>
        </p:spPr>
      </p:pic>
      <p:sp>
        <p:nvSpPr>
          <p:cNvPr id="221" name="Google Shape;221;p33"/>
          <p:cNvSpPr/>
          <p:nvPr/>
        </p:nvSpPr>
        <p:spPr>
          <a:xfrm>
            <a:off x="4152170" y="6579774"/>
            <a:ext cx="2570400" cy="2773500"/>
          </a:xfrm>
          <a:prstGeom prst="ellipse">
            <a:avLst/>
          </a:prstGeom>
          <a:solidFill>
            <a:srgbClr val="ED685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Font typeface="Montserrat"/>
              <a:buNone/>
            </a:pPr>
            <a:r>
              <a:rPr lang="sl" sz="9600" b="0" i="0" u="none" strike="noStrike" cap="none" baseline="0">
                <a:solidFill>
                  <a:srgbClr val="FFFFFF"/>
                </a:solidFill>
                <a:latin typeface="Montserrat"/>
                <a:ea typeface="Montserrat"/>
                <a:cs typeface="Montserrat"/>
                <a:sym typeface="Montserrat"/>
              </a:rPr>
              <a:t>2</a:t>
            </a:r>
          </a:p>
        </p:txBody>
      </p:sp>
      <p:sp>
        <p:nvSpPr>
          <p:cNvPr id="222" name="Google Shape;222;p33"/>
          <p:cNvSpPr txBox="1"/>
          <p:nvPr/>
        </p:nvSpPr>
        <p:spPr>
          <a:xfrm>
            <a:off x="9450050" y="6001350"/>
            <a:ext cx="11395200" cy="3000000"/>
          </a:xfrm>
          <a:prstGeom prst="rect">
            <a:avLst/>
          </a:prstGeom>
          <a:noFill/>
          <a:ln>
            <a:noFill/>
          </a:ln>
        </p:spPr>
        <p:txBody>
          <a:bodyPr spcFirstLastPara="1" wrap="square" lIns="91425" tIns="91425" rIns="91425" bIns="91425" anchor="ctr" anchorCtr="0">
            <a:noAutofit/>
          </a:bodyPr>
          <a:lstStyle/>
          <a:p>
            <a:pPr marL="0" marR="0" lvl="0" indent="0" algn="l" rtl="0">
              <a:lnSpc>
                <a:spcPct val="150000"/>
              </a:lnSpc>
              <a:spcBef>
                <a:spcPts val="0"/>
              </a:spcBef>
              <a:spcAft>
                <a:spcPts val="0"/>
              </a:spcAft>
              <a:buClr>
                <a:srgbClr val="000000"/>
              </a:buClr>
              <a:buSzPts val="8000"/>
              <a:buFont typeface="Arial"/>
              <a:buNone/>
            </a:pPr>
            <a:r>
              <a:rPr lang="sl" sz="4000" b="1" i="0" u="none" baseline="0">
                <a:solidFill>
                  <a:srgbClr val="595959"/>
                </a:solidFill>
                <a:latin typeface="Montserrat"/>
                <a:ea typeface="Montserrat"/>
                <a:cs typeface="Montserrat"/>
                <a:sym typeface="Montserrat"/>
              </a:rPr>
              <a:t>Preverite datume</a:t>
            </a:r>
            <a:r>
              <a:rPr lang="sl" sz="4000" b="0" i="0" u="none" baseline="0">
                <a:solidFill>
                  <a:srgbClr val="595959"/>
                </a:solidFill>
                <a:latin typeface="Montserrat"/>
                <a:ea typeface="Montserrat"/>
                <a:cs typeface="Montserrat"/>
                <a:sym typeface="Montserrat"/>
              </a:rPr>
              <a:t> (če so na voljo): tudi datumi morajo biti zapisani v enotni obliki. </a:t>
            </a:r>
          </a:p>
          <a:p>
            <a:pPr marL="0" marR="0" lvl="0" indent="0" algn="l" rtl="0">
              <a:lnSpc>
                <a:spcPct val="150000"/>
              </a:lnSpc>
              <a:spcBef>
                <a:spcPts val="0"/>
              </a:spcBef>
              <a:spcAft>
                <a:spcPts val="0"/>
              </a:spcAft>
              <a:buClr>
                <a:srgbClr val="000000"/>
              </a:buClr>
              <a:buSzPts val="8000"/>
              <a:buFont typeface="Arial"/>
              <a:buNone/>
            </a:pPr>
            <a:r>
              <a:rPr lang="sl" sz="4000" b="0" i="0" u="none" baseline="0">
                <a:solidFill>
                  <a:srgbClr val="595959"/>
                </a:solidFill>
                <a:latin typeface="Montserrat"/>
                <a:ea typeface="Montserrat"/>
                <a:cs typeface="Montserrat"/>
                <a:sym typeface="Montserrat"/>
              </a:rPr>
              <a:t>Če so nekateri datumi vneseni v numerični obliki (npr. 1. 3. 2015), drugi pa v alfanumerični obliki (npr. 10. marec 2015), bo prišlo do napak. Datumi morajo biti zapisani v enotni obliki: spremenite jo z možnostjo »Oblikuj celice«.</a:t>
            </a:r>
          </a:p>
        </p:txBody>
      </p:sp>
      <p:pic>
        <p:nvPicPr>
          <p:cNvPr id="9" name="Zvok 8">
            <a:hlinkClick r:id="" action="ppaction://media"/>
            <a:extLst>
              <a:ext uri="{FF2B5EF4-FFF2-40B4-BE49-F238E27FC236}">
                <a16:creationId xmlns:a16="http://schemas.microsoft.com/office/drawing/2014/main" id="{1D3FDD7D-E148-99C4-9355-DC6D70CA2C7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2149" t="-372149" r="-372149" b="-372149"/>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1241"/>
    </mc:Choice>
    <mc:Fallback>
      <p:transition spd="slow" advTm="31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8" name="Google Shape;228;p34"/>
          <p:cNvPicPr preferRelativeResize="0"/>
          <p:nvPr/>
        </p:nvPicPr>
        <p:blipFill rotWithShape="1">
          <a:blip r:embed="rId5">
            <a:alphaModFix/>
          </a:blip>
          <a:srcRect l="18401" t="10688" r="19219" b="10428"/>
          <a:stretch/>
        </p:blipFill>
        <p:spPr>
          <a:xfrm>
            <a:off x="2605975" y="4261475"/>
            <a:ext cx="4436700" cy="5855400"/>
          </a:xfrm>
          <a:prstGeom prst="rect">
            <a:avLst/>
          </a:prstGeom>
          <a:noFill/>
          <a:ln>
            <a:noFill/>
          </a:ln>
        </p:spPr>
      </p:pic>
      <p:sp>
        <p:nvSpPr>
          <p:cNvPr id="229" name="Google Shape;229;p34"/>
          <p:cNvSpPr/>
          <p:nvPr/>
        </p:nvSpPr>
        <p:spPr>
          <a:xfrm>
            <a:off x="3559692" y="6264984"/>
            <a:ext cx="2595600" cy="2722800"/>
          </a:xfrm>
          <a:prstGeom prst="ellipse">
            <a:avLst/>
          </a:prstGeom>
          <a:solidFill>
            <a:srgbClr val="ED685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Font typeface="Montserrat"/>
              <a:buNone/>
            </a:pPr>
            <a:r>
              <a:rPr lang="sl" sz="9600" b="0" i="0" u="none" strike="noStrike" cap="none" baseline="0">
                <a:solidFill>
                  <a:srgbClr val="FFFFFF"/>
                </a:solidFill>
                <a:latin typeface="Montserrat"/>
                <a:ea typeface="Montserrat"/>
                <a:cs typeface="Montserrat"/>
                <a:sym typeface="Montserrat"/>
              </a:rPr>
              <a:t>3</a:t>
            </a:r>
          </a:p>
        </p:txBody>
      </p:sp>
      <p:sp>
        <p:nvSpPr>
          <p:cNvPr id="230" name="Google Shape;230;p34"/>
          <p:cNvSpPr txBox="1"/>
          <p:nvPr/>
        </p:nvSpPr>
        <p:spPr>
          <a:xfrm>
            <a:off x="8392425" y="5967250"/>
            <a:ext cx="13381500" cy="3000000"/>
          </a:xfrm>
          <a:prstGeom prst="rect">
            <a:avLst/>
          </a:prstGeom>
          <a:noFill/>
          <a:ln>
            <a:noFill/>
          </a:ln>
        </p:spPr>
        <p:txBody>
          <a:bodyPr spcFirstLastPara="1" wrap="square" lIns="91425" tIns="91425" rIns="91425" bIns="91425" anchor="ctr" anchorCtr="0">
            <a:noAutofit/>
          </a:bodyPr>
          <a:lstStyle/>
          <a:p>
            <a:pPr marL="0" marR="0" lvl="0" indent="0" algn="l" rtl="0">
              <a:lnSpc>
                <a:spcPct val="150000"/>
              </a:lnSpc>
              <a:spcBef>
                <a:spcPts val="0"/>
              </a:spcBef>
              <a:spcAft>
                <a:spcPts val="0"/>
              </a:spcAft>
              <a:buClr>
                <a:srgbClr val="000000"/>
              </a:buClr>
              <a:buSzPts val="8000"/>
              <a:buFont typeface="Arial"/>
              <a:buNone/>
            </a:pPr>
            <a:r>
              <a:rPr lang="sl" sz="4100" b="1" i="0" u="none" baseline="0">
                <a:solidFill>
                  <a:srgbClr val="595959"/>
                </a:solidFill>
                <a:latin typeface="Montserrat"/>
                <a:ea typeface="Montserrat"/>
                <a:cs typeface="Montserrat"/>
                <a:sym typeface="Montserrat"/>
              </a:rPr>
              <a:t>Preverite oštevilčenje.</a:t>
            </a:r>
          </a:p>
          <a:p>
            <a:pPr marL="0" marR="0" lvl="0" indent="0" algn="l" rtl="0">
              <a:lnSpc>
                <a:spcPct val="150000"/>
              </a:lnSpc>
              <a:spcBef>
                <a:spcPts val="0"/>
              </a:spcBef>
              <a:spcAft>
                <a:spcPts val="0"/>
              </a:spcAft>
              <a:buClr>
                <a:srgbClr val="000000"/>
              </a:buClr>
              <a:buSzPts val="8000"/>
              <a:buFont typeface="Arial"/>
              <a:buNone/>
            </a:pPr>
            <a:r>
              <a:rPr lang="sl" sz="4100" b="0" i="0" u="none" baseline="0">
                <a:solidFill>
                  <a:srgbClr val="595959"/>
                </a:solidFill>
                <a:latin typeface="Montserrat"/>
                <a:ea typeface="Montserrat"/>
                <a:cs typeface="Montserrat"/>
                <a:sym typeface="Montserrat"/>
              </a:rPr>
              <a:t>Preverite, ali so številke pravilno zapisane. </a:t>
            </a:r>
          </a:p>
          <a:p>
            <a:pPr marL="0" marR="0" lvl="0" indent="0" algn="l" rtl="0">
              <a:lnSpc>
                <a:spcPct val="150000"/>
              </a:lnSpc>
              <a:spcBef>
                <a:spcPts val="0"/>
              </a:spcBef>
              <a:spcAft>
                <a:spcPts val="0"/>
              </a:spcAft>
              <a:buClr>
                <a:srgbClr val="000000"/>
              </a:buClr>
              <a:buSzPts val="8000"/>
              <a:buFont typeface="Arial"/>
              <a:buNone/>
            </a:pPr>
            <a:r>
              <a:rPr lang="sl" sz="4100" b="0" i="0" u="none" baseline="0">
                <a:solidFill>
                  <a:srgbClr val="595959"/>
                </a:solidFill>
                <a:latin typeface="Montserrat"/>
                <a:ea typeface="Montserrat"/>
                <a:cs typeface="Montserrat"/>
                <a:sym typeface="Montserrat"/>
              </a:rPr>
              <a:t>Preverite sistem številčenja z možnostjo »Nastavitve delovnega lista«.</a:t>
            </a:r>
          </a:p>
        </p:txBody>
      </p:sp>
      <p:pic>
        <p:nvPicPr>
          <p:cNvPr id="6" name="Zvok 5">
            <a:hlinkClick r:id="" action="ppaction://media"/>
            <a:extLst>
              <a:ext uri="{FF2B5EF4-FFF2-40B4-BE49-F238E27FC236}">
                <a16:creationId xmlns:a16="http://schemas.microsoft.com/office/drawing/2014/main" id="{D12CE7F1-34A2-B519-1839-782EAC5A97B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2149" t="-372149" r="-372149" b="-372149"/>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2882"/>
    </mc:Choice>
    <mc:Fallback>
      <p:transition spd="slow" advTm="12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5"/>
          <p:cNvSpPr txBox="1"/>
          <p:nvPr/>
        </p:nvSpPr>
        <p:spPr>
          <a:xfrm>
            <a:off x="6321882" y="6818449"/>
            <a:ext cx="13089608" cy="10746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000000"/>
              </a:buClr>
              <a:buSzPts val="8000"/>
              <a:buFont typeface="Arial"/>
              <a:buNone/>
            </a:pPr>
            <a:r>
              <a:rPr lang="sl" sz="7200" b="1" i="0" u="none" baseline="0" dirty="0">
                <a:solidFill>
                  <a:srgbClr val="F08A47"/>
                </a:solidFill>
                <a:latin typeface="Montserrat"/>
                <a:ea typeface="Montserrat"/>
                <a:cs typeface="Montserrat"/>
                <a:sym typeface="Montserrat"/>
              </a:rPr>
              <a:t>OBOGATITEV PODATKOV</a:t>
            </a:r>
          </a:p>
          <a:p>
            <a:pPr marL="0" marR="0" lvl="0" indent="0" algn="l" rtl="0">
              <a:lnSpc>
                <a:spcPct val="80000"/>
              </a:lnSpc>
              <a:spcBef>
                <a:spcPts val="1000"/>
              </a:spcBef>
              <a:spcAft>
                <a:spcPts val="0"/>
              </a:spcAft>
              <a:buClr>
                <a:srgbClr val="000000"/>
              </a:buClr>
              <a:buSzPts val="4400"/>
              <a:buFont typeface="Arial"/>
              <a:buNone/>
            </a:pPr>
            <a:endParaRPr sz="4400" b="0" i="0" u="none" strike="noStrike" cap="none" dirty="0">
              <a:solidFill>
                <a:srgbClr val="F08A47"/>
              </a:solidFill>
              <a:latin typeface="Verdana"/>
              <a:ea typeface="Verdana"/>
              <a:cs typeface="Verdana"/>
              <a:sym typeface="Verdana"/>
            </a:endParaRPr>
          </a:p>
        </p:txBody>
      </p:sp>
      <p:pic>
        <p:nvPicPr>
          <p:cNvPr id="2" name="Google Shape;156;g27aa896d867_0_19">
            <a:extLst>
              <a:ext uri="{FF2B5EF4-FFF2-40B4-BE49-F238E27FC236}">
                <a16:creationId xmlns:a16="http://schemas.microsoft.com/office/drawing/2014/main" id="{0FE86DA9-D2E8-0EB1-DFC2-9F09D1D42F35}"/>
              </a:ext>
            </a:extLst>
          </p:cNvPr>
          <p:cNvPicPr preferRelativeResize="0"/>
          <p:nvPr/>
        </p:nvPicPr>
        <p:blipFill>
          <a:blip r:embed="rId5">
            <a:alphaModFix/>
          </a:blip>
          <a:stretch>
            <a:fillRect/>
          </a:stretch>
        </p:blipFill>
        <p:spPr>
          <a:xfrm>
            <a:off x="1237175" y="4819775"/>
            <a:ext cx="20434069" cy="1228725"/>
          </a:xfrm>
          <a:prstGeom prst="rect">
            <a:avLst/>
          </a:prstGeom>
          <a:noFill/>
          <a:ln>
            <a:noFill/>
          </a:ln>
        </p:spPr>
      </p:pic>
      <p:pic>
        <p:nvPicPr>
          <p:cNvPr id="3" name="Google Shape;156;g27aa896d867_0_19">
            <a:extLst>
              <a:ext uri="{FF2B5EF4-FFF2-40B4-BE49-F238E27FC236}">
                <a16:creationId xmlns:a16="http://schemas.microsoft.com/office/drawing/2014/main" id="{2A5933DF-9AAB-527D-D147-D014A3243161}"/>
              </a:ext>
            </a:extLst>
          </p:cNvPr>
          <p:cNvPicPr preferRelativeResize="0"/>
          <p:nvPr/>
        </p:nvPicPr>
        <p:blipFill>
          <a:blip r:embed="rId5">
            <a:alphaModFix/>
          </a:blip>
          <a:stretch>
            <a:fillRect/>
          </a:stretch>
        </p:blipFill>
        <p:spPr>
          <a:xfrm>
            <a:off x="1237175" y="7893049"/>
            <a:ext cx="22159538" cy="1228725"/>
          </a:xfrm>
          <a:prstGeom prst="rect">
            <a:avLst/>
          </a:prstGeom>
          <a:noFill/>
          <a:ln>
            <a:noFill/>
          </a:ln>
        </p:spPr>
      </p:pic>
      <p:pic>
        <p:nvPicPr>
          <p:cNvPr id="8" name="Zvok 7">
            <a:hlinkClick r:id="" action="ppaction://media"/>
            <a:extLst>
              <a:ext uri="{FF2B5EF4-FFF2-40B4-BE49-F238E27FC236}">
                <a16:creationId xmlns:a16="http://schemas.microsoft.com/office/drawing/2014/main" id="{7AC83D40-23EA-3F29-6AB9-C1988B0B559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2149" t="-372149" r="-372149" b="-372149"/>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6139"/>
    </mc:Choice>
    <mc:Fallback>
      <p:transition spd="slow" advTm="16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6"/>
          <p:cNvSpPr txBox="1"/>
          <p:nvPr/>
        </p:nvSpPr>
        <p:spPr>
          <a:xfrm>
            <a:off x="2163450" y="2665558"/>
            <a:ext cx="15699000" cy="946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sl" sz="4000" b="1" i="0" u="none" baseline="0" dirty="0">
                <a:solidFill>
                  <a:srgbClr val="F08A47"/>
                </a:solidFill>
                <a:latin typeface="Montserrat"/>
                <a:ea typeface="Montserrat"/>
                <a:cs typeface="Montserrat"/>
                <a:sym typeface="Montserrat"/>
              </a:rPr>
              <a:t>DELITEV</a:t>
            </a:r>
          </a:p>
        </p:txBody>
      </p:sp>
      <p:pic>
        <p:nvPicPr>
          <p:cNvPr id="241" name="Google Shape;241;p36"/>
          <p:cNvPicPr preferRelativeResize="0"/>
          <p:nvPr/>
        </p:nvPicPr>
        <p:blipFill rotWithShape="1">
          <a:blip r:embed="rId5">
            <a:alphaModFix/>
          </a:blip>
          <a:srcRect t="9693" b="14577"/>
          <a:stretch/>
        </p:blipFill>
        <p:spPr>
          <a:xfrm>
            <a:off x="7235685" y="4779202"/>
            <a:ext cx="7545633" cy="2078798"/>
          </a:xfrm>
          <a:prstGeom prst="rect">
            <a:avLst/>
          </a:prstGeom>
          <a:noFill/>
          <a:ln>
            <a:noFill/>
          </a:ln>
        </p:spPr>
      </p:pic>
      <p:sp>
        <p:nvSpPr>
          <p:cNvPr id="242" name="Google Shape;242;p36"/>
          <p:cNvSpPr txBox="1"/>
          <p:nvPr/>
        </p:nvSpPr>
        <p:spPr>
          <a:xfrm>
            <a:off x="1548882" y="8583100"/>
            <a:ext cx="21111768" cy="3000000"/>
          </a:xfrm>
          <a:prstGeom prst="rect">
            <a:avLst/>
          </a:prstGeom>
          <a:no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sl" sz="3900" b="0" i="0" u="none" baseline="0">
                <a:solidFill>
                  <a:srgbClr val="595959"/>
                </a:solidFill>
                <a:latin typeface="Montserrat"/>
                <a:ea typeface="Montserrat"/>
                <a:cs typeface="Montserrat"/>
                <a:sym typeface="Montserrat"/>
              </a:rPr>
              <a:t>Podatki morajo biti razčlenjeni na čim manjše enote, kot bi bili atomi. </a:t>
            </a:r>
          </a:p>
          <a:p>
            <a:pPr marL="0" lvl="0" indent="0" algn="l" rtl="0">
              <a:lnSpc>
                <a:spcPct val="150000"/>
              </a:lnSpc>
              <a:spcBef>
                <a:spcPts val="0"/>
              </a:spcBef>
              <a:spcAft>
                <a:spcPts val="0"/>
              </a:spcAft>
              <a:buNone/>
            </a:pPr>
            <a:r>
              <a:rPr lang="sl" sz="3900" b="0" i="0" u="none" baseline="0">
                <a:solidFill>
                  <a:srgbClr val="595959"/>
                </a:solidFill>
                <a:latin typeface="Montserrat"/>
                <a:ea typeface="Montserrat"/>
                <a:cs typeface="Montserrat"/>
                <a:sym typeface="Montserrat"/>
              </a:rPr>
              <a:t>Na primer, če za vaše podatke obstaja stolpec »Kraj« in je vanj vpisano *občina*, *pokrajina*, *regija*, je veliko bolje ta stolpec </a:t>
            </a:r>
            <a:r>
              <a:rPr lang="sl" sz="3900" b="1" i="0" u="none" baseline="0">
                <a:solidFill>
                  <a:srgbClr val="595959"/>
                </a:solidFill>
                <a:latin typeface="Montserrat"/>
                <a:ea typeface="Montserrat"/>
                <a:cs typeface="Montserrat"/>
                <a:sym typeface="Montserrat"/>
              </a:rPr>
              <a:t>razdeliti</a:t>
            </a:r>
            <a:r>
              <a:rPr lang="sl" sz="3900" b="0" i="0" u="none" baseline="0">
                <a:solidFill>
                  <a:srgbClr val="595959"/>
                </a:solidFill>
                <a:latin typeface="Montserrat"/>
                <a:ea typeface="Montserrat"/>
                <a:cs typeface="Montserrat"/>
                <a:sym typeface="Montserrat"/>
              </a:rPr>
              <a:t> v </a:t>
            </a:r>
            <a:r>
              <a:rPr lang="sl" sz="3900" b="1" i="0" u="none" baseline="0">
                <a:solidFill>
                  <a:srgbClr val="595959"/>
                </a:solidFill>
                <a:latin typeface="Montserrat"/>
                <a:ea typeface="Montserrat"/>
                <a:cs typeface="Montserrat"/>
                <a:sym typeface="Montserrat"/>
              </a:rPr>
              <a:t>tri stolpce</a:t>
            </a:r>
            <a:r>
              <a:rPr lang="sl" sz="3900" b="0" i="0" u="none" baseline="0">
                <a:solidFill>
                  <a:srgbClr val="595959"/>
                </a:solidFill>
                <a:latin typeface="Montserrat"/>
                <a:ea typeface="Montserrat"/>
                <a:cs typeface="Montserrat"/>
                <a:sym typeface="Montserrat"/>
              </a:rPr>
              <a:t> (Občina + Pokrajina + Regija). </a:t>
            </a:r>
          </a:p>
          <a:p>
            <a:pPr marL="0" lvl="0" indent="0" algn="l" rtl="0">
              <a:lnSpc>
                <a:spcPct val="150000"/>
              </a:lnSpc>
              <a:spcBef>
                <a:spcPts val="0"/>
              </a:spcBef>
              <a:spcAft>
                <a:spcPts val="0"/>
              </a:spcAft>
              <a:buNone/>
            </a:pPr>
            <a:r>
              <a:rPr lang="sl" sz="3900" b="0" i="0" u="none" baseline="0">
                <a:solidFill>
                  <a:srgbClr val="595959"/>
                </a:solidFill>
                <a:latin typeface="Montserrat"/>
                <a:ea typeface="Montserrat"/>
                <a:cs typeface="Montserrat"/>
                <a:sym typeface="Montserrat"/>
              </a:rPr>
              <a:t>To vam bo omogočilo </a:t>
            </a:r>
            <a:r>
              <a:rPr lang="sl" sz="3900" b="1" i="0" u="none" baseline="0">
                <a:solidFill>
                  <a:srgbClr val="595959"/>
                </a:solidFill>
                <a:latin typeface="Montserrat"/>
                <a:ea typeface="Montserrat"/>
                <a:cs typeface="Montserrat"/>
                <a:sym typeface="Montserrat"/>
              </a:rPr>
              <a:t>analizo</a:t>
            </a:r>
            <a:r>
              <a:rPr lang="sl" sz="3900" b="0" i="0" u="none" baseline="0">
                <a:solidFill>
                  <a:srgbClr val="595959"/>
                </a:solidFill>
                <a:latin typeface="Montserrat"/>
                <a:ea typeface="Montserrat"/>
                <a:cs typeface="Montserrat"/>
                <a:sym typeface="Montserrat"/>
              </a:rPr>
              <a:t> po </a:t>
            </a:r>
            <a:r>
              <a:rPr lang="sl" sz="3900" b="1" i="0" u="none" baseline="0">
                <a:solidFill>
                  <a:srgbClr val="595959"/>
                </a:solidFill>
                <a:latin typeface="Montserrat"/>
                <a:ea typeface="Montserrat"/>
                <a:cs typeface="Montserrat"/>
                <a:sym typeface="Montserrat"/>
              </a:rPr>
              <a:t>občini, pokrajini </a:t>
            </a:r>
            <a:r>
              <a:rPr lang="sl" sz="3900" b="0" i="0" u="none" baseline="0">
                <a:solidFill>
                  <a:srgbClr val="595959"/>
                </a:solidFill>
                <a:latin typeface="Montserrat"/>
                <a:ea typeface="Montserrat"/>
                <a:cs typeface="Montserrat"/>
                <a:sym typeface="Montserrat"/>
              </a:rPr>
              <a:t>in</a:t>
            </a:r>
            <a:r>
              <a:rPr lang="sl" sz="3900" b="1" i="0" u="none" baseline="0">
                <a:solidFill>
                  <a:srgbClr val="595959"/>
                </a:solidFill>
                <a:latin typeface="Montserrat"/>
                <a:ea typeface="Montserrat"/>
                <a:cs typeface="Montserrat"/>
                <a:sym typeface="Montserrat"/>
              </a:rPr>
              <a:t> regiji</a:t>
            </a:r>
            <a:r>
              <a:rPr lang="sl" sz="3900" b="0" i="0" u="none" baseline="0">
                <a:solidFill>
                  <a:srgbClr val="595959"/>
                </a:solidFill>
                <a:latin typeface="Montserrat"/>
                <a:ea typeface="Montserrat"/>
                <a:cs typeface="Montserrat"/>
                <a:sym typeface="Montserrat"/>
              </a:rPr>
              <a:t>.</a:t>
            </a:r>
          </a:p>
        </p:txBody>
      </p:sp>
      <p:pic>
        <p:nvPicPr>
          <p:cNvPr id="2" name="Google Shape;156;g27aa896d867_0_19">
            <a:extLst>
              <a:ext uri="{FF2B5EF4-FFF2-40B4-BE49-F238E27FC236}">
                <a16:creationId xmlns:a16="http://schemas.microsoft.com/office/drawing/2014/main" id="{045DD6E6-8A28-5A92-137C-B64788F049C8}"/>
              </a:ext>
            </a:extLst>
          </p:cNvPr>
          <p:cNvPicPr preferRelativeResize="0"/>
          <p:nvPr/>
        </p:nvPicPr>
        <p:blipFill>
          <a:blip r:embed="rId6">
            <a:alphaModFix/>
          </a:blip>
          <a:stretch>
            <a:fillRect/>
          </a:stretch>
        </p:blipFill>
        <p:spPr>
          <a:xfrm>
            <a:off x="1296810" y="2997696"/>
            <a:ext cx="22159538" cy="1228725"/>
          </a:xfrm>
          <a:prstGeom prst="rect">
            <a:avLst/>
          </a:prstGeom>
          <a:noFill/>
          <a:ln>
            <a:noFill/>
          </a:ln>
        </p:spPr>
      </p:pic>
      <p:pic>
        <p:nvPicPr>
          <p:cNvPr id="7" name="Zvok 6">
            <a:hlinkClick r:id="" action="ppaction://media"/>
            <a:extLst>
              <a:ext uri="{FF2B5EF4-FFF2-40B4-BE49-F238E27FC236}">
                <a16:creationId xmlns:a16="http://schemas.microsoft.com/office/drawing/2014/main" id="{76AF7AB7-B077-8A64-F70C-89976C109E6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72149" t="-372149" r="-372149" b="-372149"/>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3750"/>
    </mc:Choice>
    <mc:Fallback>
      <p:transition spd="slow" advTm="33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7"/>
          <p:cNvSpPr txBox="1"/>
          <p:nvPr/>
        </p:nvSpPr>
        <p:spPr>
          <a:xfrm>
            <a:off x="2240572" y="2665558"/>
            <a:ext cx="15699000" cy="946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sl" sz="4000" b="1" i="0" u="none" baseline="0" dirty="0">
                <a:solidFill>
                  <a:srgbClr val="F08A47"/>
                </a:solidFill>
                <a:latin typeface="Montserrat"/>
                <a:ea typeface="Montserrat"/>
                <a:cs typeface="Montserrat"/>
                <a:sym typeface="Montserrat"/>
              </a:rPr>
              <a:t>RAZUMEVANJE</a:t>
            </a:r>
            <a:r>
              <a:rPr lang="sl" sz="4000" b="1" i="0" u="none" baseline="0" dirty="0">
                <a:solidFill>
                  <a:srgbClr val="7F7F7F"/>
                </a:solidFill>
                <a:latin typeface="Montserrat"/>
                <a:ea typeface="Montserrat"/>
                <a:cs typeface="Montserrat"/>
                <a:sym typeface="Montserrat"/>
              </a:rPr>
              <a:t> </a:t>
            </a:r>
            <a:r>
              <a:rPr lang="sl" sz="4000" b="1" i="0" u="none" baseline="0" dirty="0">
                <a:solidFill>
                  <a:srgbClr val="F08A47"/>
                </a:solidFill>
                <a:latin typeface="Montserrat"/>
                <a:ea typeface="Montserrat"/>
                <a:cs typeface="Montserrat"/>
                <a:sym typeface="Montserrat"/>
              </a:rPr>
              <a:t>PODATKOV </a:t>
            </a:r>
          </a:p>
        </p:txBody>
      </p:sp>
      <p:pic>
        <p:nvPicPr>
          <p:cNvPr id="106" name="Google Shape;106;p17"/>
          <p:cNvPicPr preferRelativeResize="0"/>
          <p:nvPr/>
        </p:nvPicPr>
        <p:blipFill rotWithShape="1">
          <a:blip r:embed="rId5">
            <a:alphaModFix/>
          </a:blip>
          <a:srcRect/>
          <a:stretch/>
        </p:blipFill>
        <p:spPr>
          <a:xfrm>
            <a:off x="13252300" y="4741275"/>
            <a:ext cx="7445100" cy="6804900"/>
          </a:xfrm>
          <a:prstGeom prst="rect">
            <a:avLst/>
          </a:prstGeom>
          <a:noFill/>
          <a:ln>
            <a:noFill/>
          </a:ln>
        </p:spPr>
      </p:pic>
      <p:sp>
        <p:nvSpPr>
          <p:cNvPr id="107" name="Google Shape;107;p17"/>
          <p:cNvSpPr txBox="1"/>
          <p:nvPr/>
        </p:nvSpPr>
        <p:spPr>
          <a:xfrm>
            <a:off x="3636850" y="6067325"/>
            <a:ext cx="9413400" cy="3000000"/>
          </a:xfrm>
          <a:prstGeom prst="rect">
            <a:avLst/>
          </a:prstGeom>
          <a:no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sl" sz="5600" b="0" i="0" u="none" baseline="0" dirty="0">
                <a:solidFill>
                  <a:srgbClr val="595959"/>
                </a:solidFill>
                <a:latin typeface="Montserrat"/>
                <a:ea typeface="Montserrat"/>
                <a:cs typeface="Montserrat"/>
                <a:sym typeface="Montserrat"/>
              </a:rPr>
              <a:t>Podatki, ki so vam na voljo, vam lahko povedo marsikaj o zadevi, ki jo opazujete. </a:t>
            </a:r>
          </a:p>
        </p:txBody>
      </p:sp>
      <p:pic>
        <p:nvPicPr>
          <p:cNvPr id="2" name="Google Shape;156;g27aa896d867_0_19">
            <a:extLst>
              <a:ext uri="{FF2B5EF4-FFF2-40B4-BE49-F238E27FC236}">
                <a16:creationId xmlns:a16="http://schemas.microsoft.com/office/drawing/2014/main" id="{FDB47DB4-471A-22ED-4533-226AE9550026}"/>
              </a:ext>
            </a:extLst>
          </p:cNvPr>
          <p:cNvPicPr preferRelativeResize="0"/>
          <p:nvPr/>
        </p:nvPicPr>
        <p:blipFill>
          <a:blip r:embed="rId6">
            <a:alphaModFix/>
          </a:blip>
          <a:stretch>
            <a:fillRect/>
          </a:stretch>
        </p:blipFill>
        <p:spPr>
          <a:xfrm>
            <a:off x="1296810" y="2997696"/>
            <a:ext cx="22159538" cy="1228725"/>
          </a:xfrm>
          <a:prstGeom prst="rect">
            <a:avLst/>
          </a:prstGeom>
          <a:noFill/>
          <a:ln>
            <a:noFill/>
          </a:ln>
        </p:spPr>
      </p:pic>
      <p:pic>
        <p:nvPicPr>
          <p:cNvPr id="9" name="Zvok 8">
            <a:hlinkClick r:id="" action="ppaction://media"/>
            <a:extLst>
              <a:ext uri="{FF2B5EF4-FFF2-40B4-BE49-F238E27FC236}">
                <a16:creationId xmlns:a16="http://schemas.microsoft.com/office/drawing/2014/main" id="{3825A5BA-3D96-C10C-3630-6C4A57DB2B7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72149" t="-372149" r="-372149" b="-372149"/>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3843"/>
    </mc:Choice>
    <mc:Fallback>
      <p:transition spd="slow" advTm="13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7"/>
          <p:cNvSpPr txBox="1"/>
          <p:nvPr/>
        </p:nvSpPr>
        <p:spPr>
          <a:xfrm>
            <a:off x="2638138" y="2665558"/>
            <a:ext cx="15699000" cy="946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sl" sz="4000" b="1" i="0" u="none" baseline="0" dirty="0">
                <a:solidFill>
                  <a:srgbClr val="F08A47"/>
                </a:solidFill>
                <a:latin typeface="Montserrat"/>
                <a:ea typeface="Montserrat"/>
                <a:cs typeface="Montserrat"/>
                <a:sym typeface="Montserrat"/>
              </a:rPr>
              <a:t>DODAJANJE</a:t>
            </a:r>
          </a:p>
        </p:txBody>
      </p:sp>
      <p:pic>
        <p:nvPicPr>
          <p:cNvPr id="248" name="Google Shape;248;p37"/>
          <p:cNvPicPr preferRelativeResize="0"/>
          <p:nvPr/>
        </p:nvPicPr>
        <p:blipFill rotWithShape="1">
          <a:blip r:embed="rId5">
            <a:alphaModFix/>
          </a:blip>
          <a:srcRect l="40912"/>
          <a:stretch/>
        </p:blipFill>
        <p:spPr>
          <a:xfrm>
            <a:off x="4591877" y="6062504"/>
            <a:ext cx="4762147" cy="5972996"/>
          </a:xfrm>
          <a:prstGeom prst="rect">
            <a:avLst/>
          </a:prstGeom>
          <a:noFill/>
          <a:ln>
            <a:noFill/>
          </a:ln>
        </p:spPr>
      </p:pic>
      <p:cxnSp>
        <p:nvCxnSpPr>
          <p:cNvPr id="249" name="Google Shape;249;p37"/>
          <p:cNvCxnSpPr>
            <a:cxnSpLocks/>
          </p:cNvCxnSpPr>
          <p:nvPr/>
        </p:nvCxnSpPr>
        <p:spPr>
          <a:xfrm>
            <a:off x="8527125" y="4226421"/>
            <a:ext cx="0" cy="1575079"/>
          </a:xfrm>
          <a:prstGeom prst="straightConnector1">
            <a:avLst/>
          </a:prstGeom>
          <a:noFill/>
          <a:ln w="228600" cap="flat" cmpd="sng">
            <a:solidFill>
              <a:srgbClr val="6AA84F"/>
            </a:solidFill>
            <a:prstDash val="solid"/>
            <a:round/>
            <a:headEnd type="none" w="sm" len="sm"/>
            <a:tailEnd type="triangle" w="lg" len="lg"/>
          </a:ln>
        </p:spPr>
      </p:cxnSp>
      <p:sp>
        <p:nvSpPr>
          <p:cNvPr id="250" name="Google Shape;250;p37"/>
          <p:cNvSpPr txBox="1"/>
          <p:nvPr/>
        </p:nvSpPr>
        <p:spPr>
          <a:xfrm>
            <a:off x="10752982" y="6858000"/>
            <a:ext cx="10588908" cy="3000000"/>
          </a:xfrm>
          <a:prstGeom prst="rect">
            <a:avLst/>
          </a:prstGeom>
          <a:noFill/>
          <a:ln>
            <a:noFill/>
          </a:ln>
        </p:spPr>
        <p:txBody>
          <a:bodyPr spcFirstLastPara="1" wrap="square" lIns="91425" tIns="91425" rIns="91425" bIns="91425" anchor="ctr" anchorCtr="0">
            <a:noAutofit/>
          </a:bodyPr>
          <a:lstStyle/>
          <a:p>
            <a:pPr marL="0" marR="0" lvl="0" indent="0" algn="l" rtl="0">
              <a:lnSpc>
                <a:spcPct val="150000"/>
              </a:lnSpc>
              <a:spcBef>
                <a:spcPts val="0"/>
              </a:spcBef>
              <a:spcAft>
                <a:spcPts val="0"/>
              </a:spcAft>
              <a:buClr>
                <a:srgbClr val="000000"/>
              </a:buClr>
              <a:buSzPts val="8000"/>
              <a:buFont typeface="Arial"/>
              <a:buNone/>
            </a:pPr>
            <a:r>
              <a:rPr lang="sl" sz="3900" b="0" i="0" u="none" baseline="0" dirty="0">
                <a:solidFill>
                  <a:srgbClr val="595959"/>
                </a:solidFill>
                <a:latin typeface="Montserrat"/>
                <a:ea typeface="Montserrat"/>
                <a:cs typeface="Montserrat"/>
                <a:sym typeface="Montserrat"/>
              </a:rPr>
              <a:t>Obogatite podatke tako, da </a:t>
            </a:r>
            <a:r>
              <a:rPr lang="sl" sz="3900" b="1" i="0" u="none" baseline="0" dirty="0">
                <a:solidFill>
                  <a:srgbClr val="595959"/>
                </a:solidFill>
                <a:latin typeface="Montserrat"/>
                <a:ea typeface="Montserrat"/>
                <a:cs typeface="Montserrat"/>
                <a:sym typeface="Montserrat"/>
              </a:rPr>
              <a:t>dodate nove stolpce</a:t>
            </a:r>
            <a:r>
              <a:rPr lang="sl" sz="3900" b="0" i="0" u="none" baseline="0" dirty="0">
                <a:solidFill>
                  <a:srgbClr val="595959"/>
                </a:solidFill>
                <a:latin typeface="Montserrat"/>
                <a:ea typeface="Montserrat"/>
                <a:cs typeface="Montserrat"/>
                <a:sym typeface="Montserrat"/>
              </a:rPr>
              <a:t> s posebnimi informacijami. </a:t>
            </a:r>
          </a:p>
        </p:txBody>
      </p:sp>
      <p:pic>
        <p:nvPicPr>
          <p:cNvPr id="2" name="Google Shape;156;g27aa896d867_0_19">
            <a:extLst>
              <a:ext uri="{FF2B5EF4-FFF2-40B4-BE49-F238E27FC236}">
                <a16:creationId xmlns:a16="http://schemas.microsoft.com/office/drawing/2014/main" id="{CF7E29F7-30E3-BAE3-6C5B-4518B820ED5A}"/>
              </a:ext>
            </a:extLst>
          </p:cNvPr>
          <p:cNvPicPr preferRelativeResize="0"/>
          <p:nvPr/>
        </p:nvPicPr>
        <p:blipFill>
          <a:blip r:embed="rId6">
            <a:alphaModFix/>
          </a:blip>
          <a:stretch>
            <a:fillRect/>
          </a:stretch>
        </p:blipFill>
        <p:spPr>
          <a:xfrm>
            <a:off x="1296810" y="2997696"/>
            <a:ext cx="22159538" cy="1228725"/>
          </a:xfrm>
          <a:prstGeom prst="rect">
            <a:avLst/>
          </a:prstGeom>
          <a:noFill/>
          <a:ln>
            <a:noFill/>
          </a:ln>
        </p:spPr>
      </p:pic>
      <p:pic>
        <p:nvPicPr>
          <p:cNvPr id="7" name="Zvok 6">
            <a:hlinkClick r:id="" action="ppaction://media"/>
            <a:extLst>
              <a:ext uri="{FF2B5EF4-FFF2-40B4-BE49-F238E27FC236}">
                <a16:creationId xmlns:a16="http://schemas.microsoft.com/office/drawing/2014/main" id="{8E321A2A-44CF-0A84-E492-E76BCF58B5B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72149" t="-372149" r="-372149" b="-372149"/>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3963"/>
    </mc:Choice>
    <mc:Fallback>
      <p:transition spd="slow" advTm="23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8"/>
          <p:cNvSpPr txBox="1"/>
          <p:nvPr/>
        </p:nvSpPr>
        <p:spPr>
          <a:xfrm>
            <a:off x="2280330" y="2665558"/>
            <a:ext cx="15699000" cy="946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sl" sz="4000" b="1" i="0" u="none" baseline="0" dirty="0">
                <a:solidFill>
                  <a:srgbClr val="F08A47"/>
                </a:solidFill>
                <a:latin typeface="Montserrat"/>
                <a:ea typeface="Montserrat"/>
                <a:cs typeface="Montserrat"/>
                <a:sym typeface="Montserrat"/>
              </a:rPr>
              <a:t>GEOKODIRANJE</a:t>
            </a:r>
          </a:p>
        </p:txBody>
      </p:sp>
      <p:sp>
        <p:nvSpPr>
          <p:cNvPr id="256" name="Google Shape;256;p38"/>
          <p:cNvSpPr txBox="1"/>
          <p:nvPr/>
        </p:nvSpPr>
        <p:spPr>
          <a:xfrm>
            <a:off x="5837212" y="3058515"/>
            <a:ext cx="1745400" cy="63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FFFF"/>
              </a:buClr>
              <a:buFont typeface="Calibri"/>
              <a:buNone/>
            </a:pPr>
            <a:r>
              <a:rPr lang="sl" sz="1800" b="1" i="0" u="none" strike="noStrike" cap="none" baseline="0">
                <a:solidFill>
                  <a:srgbClr val="FFFFFF"/>
                </a:solidFill>
                <a:latin typeface="Montserrat"/>
                <a:ea typeface="Montserrat"/>
                <a:cs typeface="Montserrat"/>
                <a:sym typeface="Montserrat"/>
              </a:rPr>
              <a:t>Zemljepisna širina</a:t>
            </a:r>
          </a:p>
        </p:txBody>
      </p:sp>
      <p:sp>
        <p:nvSpPr>
          <p:cNvPr id="257" name="Google Shape;257;p38"/>
          <p:cNvSpPr txBox="1"/>
          <p:nvPr/>
        </p:nvSpPr>
        <p:spPr>
          <a:xfrm>
            <a:off x="7552925" y="3067756"/>
            <a:ext cx="1985100" cy="63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FFFF"/>
              </a:buClr>
              <a:buFont typeface="Calibri"/>
              <a:buNone/>
            </a:pPr>
            <a:r>
              <a:rPr lang="sl" sz="1800" b="1" i="0" u="none" strike="noStrike" cap="none" baseline="0">
                <a:solidFill>
                  <a:srgbClr val="FFFFFF"/>
                </a:solidFill>
                <a:latin typeface="Montserrat"/>
                <a:ea typeface="Montserrat"/>
                <a:cs typeface="Montserrat"/>
                <a:sym typeface="Montserrat"/>
              </a:rPr>
              <a:t>Zemljepisna dolžina</a:t>
            </a:r>
          </a:p>
        </p:txBody>
      </p:sp>
      <p:sp>
        <p:nvSpPr>
          <p:cNvPr id="258" name="Google Shape;258;p38"/>
          <p:cNvSpPr txBox="1"/>
          <p:nvPr/>
        </p:nvSpPr>
        <p:spPr>
          <a:xfrm>
            <a:off x="11052200" y="6462800"/>
            <a:ext cx="10226100" cy="3000000"/>
          </a:xfrm>
          <a:prstGeom prst="rect">
            <a:avLst/>
          </a:prstGeom>
          <a:noFill/>
          <a:ln>
            <a:noFill/>
          </a:ln>
        </p:spPr>
        <p:txBody>
          <a:bodyPr spcFirstLastPara="1" wrap="square" lIns="91425" tIns="91425" rIns="91425" bIns="91425" anchor="ctr" anchorCtr="0">
            <a:noAutofit/>
          </a:bodyPr>
          <a:lstStyle/>
          <a:p>
            <a:pPr marL="0" marR="0" lvl="0" indent="0" algn="l" rtl="0">
              <a:lnSpc>
                <a:spcPct val="150000"/>
              </a:lnSpc>
              <a:spcBef>
                <a:spcPts val="0"/>
              </a:spcBef>
              <a:spcAft>
                <a:spcPts val="0"/>
              </a:spcAft>
              <a:buClr>
                <a:srgbClr val="000000"/>
              </a:buClr>
              <a:buSzPts val="8000"/>
              <a:buFont typeface="Arial"/>
              <a:buNone/>
            </a:pPr>
            <a:r>
              <a:rPr lang="sl" sz="3600" b="0" i="0" u="none" baseline="0" dirty="0">
                <a:solidFill>
                  <a:srgbClr val="595959"/>
                </a:solidFill>
                <a:latin typeface="Montserrat"/>
                <a:ea typeface="Montserrat"/>
                <a:cs typeface="Montserrat"/>
                <a:sym typeface="Montserrat"/>
              </a:rPr>
              <a:t>Potem ko ste stolpec »Kraj« razdelili na tri stolpce (Občina, Pokrajina, Regija), bi bilo morda koristno vnesti še zemljepisno širino in dolžino ter ustvariti zemljevid. </a:t>
            </a:r>
          </a:p>
        </p:txBody>
      </p:sp>
      <p:sp>
        <p:nvSpPr>
          <p:cNvPr id="259" name="Google Shape;259;p38"/>
          <p:cNvSpPr/>
          <p:nvPr/>
        </p:nvSpPr>
        <p:spPr>
          <a:xfrm>
            <a:off x="3478621" y="4765376"/>
            <a:ext cx="4663804" cy="7251245"/>
          </a:xfrm>
          <a:prstGeom prst="rect">
            <a:avLst/>
          </a:pr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260" name="Google Shape;260;p38"/>
          <p:cNvPicPr preferRelativeResize="0"/>
          <p:nvPr/>
        </p:nvPicPr>
        <p:blipFill rotWithShape="1">
          <a:blip r:embed="rId5">
            <a:alphaModFix/>
          </a:blip>
          <a:srcRect l="40912"/>
          <a:stretch/>
        </p:blipFill>
        <p:spPr>
          <a:xfrm>
            <a:off x="3478621" y="4762125"/>
            <a:ext cx="4663804" cy="7254496"/>
          </a:xfrm>
          <a:prstGeom prst="rect">
            <a:avLst/>
          </a:prstGeom>
          <a:noFill/>
          <a:ln>
            <a:noFill/>
          </a:ln>
        </p:spPr>
      </p:pic>
      <p:sp>
        <p:nvSpPr>
          <p:cNvPr id="261" name="Google Shape;261;p38"/>
          <p:cNvSpPr txBox="1"/>
          <p:nvPr/>
        </p:nvSpPr>
        <p:spPr>
          <a:xfrm>
            <a:off x="6182150" y="3404900"/>
            <a:ext cx="1985100" cy="634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FFFF"/>
              </a:buClr>
              <a:buFont typeface="Calibri"/>
              <a:buNone/>
            </a:pPr>
            <a:r>
              <a:rPr lang="sl" sz="1800" b="1" i="0" u="none" baseline="0" dirty="0">
                <a:solidFill>
                  <a:srgbClr val="FFFFFF"/>
                </a:solidFill>
                <a:latin typeface="Calibri"/>
                <a:ea typeface="Calibri"/>
                <a:cs typeface="Calibri"/>
                <a:sym typeface="Calibri"/>
              </a:rPr>
              <a:t>Zemljepisna dolžina</a:t>
            </a:r>
          </a:p>
        </p:txBody>
      </p:sp>
      <p:sp>
        <p:nvSpPr>
          <p:cNvPr id="262" name="Google Shape;262;p38"/>
          <p:cNvSpPr txBox="1"/>
          <p:nvPr/>
        </p:nvSpPr>
        <p:spPr>
          <a:xfrm>
            <a:off x="4389650" y="3404900"/>
            <a:ext cx="1563900" cy="634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FFFF"/>
              </a:buClr>
              <a:buFont typeface="Calibri"/>
              <a:buNone/>
            </a:pPr>
            <a:r>
              <a:rPr lang="sl" sz="1800" b="1" i="0" u="none" baseline="0" dirty="0">
                <a:solidFill>
                  <a:srgbClr val="FFFFFF"/>
                </a:solidFill>
                <a:latin typeface="Calibri"/>
                <a:ea typeface="Calibri"/>
                <a:cs typeface="Calibri"/>
                <a:sym typeface="Calibri"/>
              </a:rPr>
              <a:t>Zemljepisna širina</a:t>
            </a:r>
          </a:p>
        </p:txBody>
      </p:sp>
      <p:pic>
        <p:nvPicPr>
          <p:cNvPr id="2" name="Google Shape;156;g27aa896d867_0_19">
            <a:extLst>
              <a:ext uri="{FF2B5EF4-FFF2-40B4-BE49-F238E27FC236}">
                <a16:creationId xmlns:a16="http://schemas.microsoft.com/office/drawing/2014/main" id="{25A4E11F-D073-B1FE-B139-EA3E8F187AF7}"/>
              </a:ext>
            </a:extLst>
          </p:cNvPr>
          <p:cNvPicPr preferRelativeResize="0"/>
          <p:nvPr/>
        </p:nvPicPr>
        <p:blipFill>
          <a:blip r:embed="rId6">
            <a:alphaModFix/>
          </a:blip>
          <a:stretch>
            <a:fillRect/>
          </a:stretch>
        </p:blipFill>
        <p:spPr>
          <a:xfrm>
            <a:off x="1296810" y="2997696"/>
            <a:ext cx="22159538" cy="1228725"/>
          </a:xfrm>
          <a:prstGeom prst="rect">
            <a:avLst/>
          </a:prstGeom>
          <a:noFill/>
          <a:ln>
            <a:noFill/>
          </a:ln>
        </p:spPr>
      </p:pic>
      <p:pic>
        <p:nvPicPr>
          <p:cNvPr id="7" name="Zvok 6">
            <a:hlinkClick r:id="" action="ppaction://media"/>
            <a:extLst>
              <a:ext uri="{FF2B5EF4-FFF2-40B4-BE49-F238E27FC236}">
                <a16:creationId xmlns:a16="http://schemas.microsoft.com/office/drawing/2014/main" id="{1762883C-6B84-E580-F73A-06A3B59BA60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72149" t="-372149" r="-372149" b="-372149"/>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9942"/>
    </mc:Choice>
    <mc:Fallback>
      <p:transition spd="slow" advTm="29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8" name="Google Shape;268;p39"/>
          <p:cNvPicPr preferRelativeResize="0"/>
          <p:nvPr/>
        </p:nvPicPr>
        <p:blipFill rotWithShape="1">
          <a:blip r:embed="rId5">
            <a:alphaModFix/>
          </a:blip>
          <a:srcRect t="69535" r="37515"/>
          <a:stretch/>
        </p:blipFill>
        <p:spPr>
          <a:xfrm>
            <a:off x="3289475" y="2881225"/>
            <a:ext cx="17903100" cy="4031700"/>
          </a:xfrm>
          <a:prstGeom prst="rect">
            <a:avLst/>
          </a:prstGeom>
          <a:noFill/>
          <a:ln>
            <a:noFill/>
          </a:ln>
        </p:spPr>
      </p:pic>
      <p:sp>
        <p:nvSpPr>
          <p:cNvPr id="269" name="Google Shape;269;p39"/>
          <p:cNvSpPr txBox="1"/>
          <p:nvPr/>
        </p:nvSpPr>
        <p:spPr>
          <a:xfrm>
            <a:off x="4068275" y="8183825"/>
            <a:ext cx="17124300" cy="3000000"/>
          </a:xfrm>
          <a:prstGeom prst="rect">
            <a:avLst/>
          </a:prstGeom>
          <a:noFill/>
          <a:ln>
            <a:noFill/>
          </a:ln>
        </p:spPr>
        <p:txBody>
          <a:bodyPr spcFirstLastPara="1" wrap="square" lIns="91425" tIns="91425" rIns="91425" bIns="91425" anchor="ctr" anchorCtr="0">
            <a:noAutofit/>
          </a:bodyPr>
          <a:lstStyle/>
          <a:p>
            <a:pPr marL="0" marR="0" lvl="0" indent="0" algn="l" rtl="0">
              <a:lnSpc>
                <a:spcPct val="150000"/>
              </a:lnSpc>
              <a:spcBef>
                <a:spcPts val="0"/>
              </a:spcBef>
              <a:spcAft>
                <a:spcPts val="0"/>
              </a:spcAft>
              <a:buClr>
                <a:srgbClr val="000000"/>
              </a:buClr>
              <a:buSzPts val="8000"/>
              <a:buFont typeface="Arial"/>
              <a:buNone/>
            </a:pPr>
            <a:r>
              <a:rPr lang="sl" sz="4000" b="0" i="0" u="none" baseline="0">
                <a:solidFill>
                  <a:srgbClr val="595959"/>
                </a:solidFill>
                <a:latin typeface="Montserrat"/>
                <a:ea typeface="Montserrat"/>
                <a:cs typeface="Montserrat"/>
                <a:sym typeface="Montserrat"/>
              </a:rPr>
              <a:t>Koordinate najdete na spletu. </a:t>
            </a:r>
          </a:p>
          <a:p>
            <a:pPr marL="0" marR="0" lvl="0" indent="0" algn="l" rtl="0">
              <a:lnSpc>
                <a:spcPct val="150000"/>
              </a:lnSpc>
              <a:spcBef>
                <a:spcPts val="0"/>
              </a:spcBef>
              <a:spcAft>
                <a:spcPts val="0"/>
              </a:spcAft>
              <a:buClr>
                <a:srgbClr val="000000"/>
              </a:buClr>
              <a:buSzPts val="8000"/>
              <a:buFont typeface="Arial"/>
              <a:buNone/>
            </a:pPr>
            <a:r>
              <a:rPr lang="sl" sz="4000" b="0" i="0" u="none" baseline="0">
                <a:solidFill>
                  <a:srgbClr val="595959"/>
                </a:solidFill>
                <a:latin typeface="Montserrat"/>
                <a:ea typeface="Montserrat"/>
                <a:cs typeface="Montserrat"/>
                <a:sym typeface="Montserrat"/>
              </a:rPr>
              <a:t>Na spletu je veliko orodij: poiščite jih! </a:t>
            </a:r>
          </a:p>
          <a:p>
            <a:pPr marL="0" marR="0" lvl="0" indent="0" algn="l" rtl="0">
              <a:lnSpc>
                <a:spcPct val="150000"/>
              </a:lnSpc>
              <a:spcBef>
                <a:spcPts val="0"/>
              </a:spcBef>
              <a:spcAft>
                <a:spcPts val="0"/>
              </a:spcAft>
              <a:buClr>
                <a:srgbClr val="000000"/>
              </a:buClr>
              <a:buSzPts val="8000"/>
              <a:buFont typeface="Arial"/>
              <a:buNone/>
            </a:pPr>
            <a:r>
              <a:rPr lang="sl" sz="4000" b="0" i="0" u="none" baseline="0">
                <a:solidFill>
                  <a:srgbClr val="595959"/>
                </a:solidFill>
                <a:latin typeface="Montserrat"/>
                <a:ea typeface="Montserrat"/>
                <a:cs typeface="Montserrat"/>
                <a:sym typeface="Montserrat"/>
              </a:rPr>
              <a:t>Vedno se prepričajte, da je podatke mogoče </a:t>
            </a:r>
            <a:r>
              <a:rPr lang="sl" sz="4000" b="1" i="0" u="none" baseline="0">
                <a:solidFill>
                  <a:srgbClr val="595959"/>
                </a:solidFill>
                <a:latin typeface="Montserrat"/>
                <a:ea typeface="Montserrat"/>
                <a:cs typeface="Montserrat"/>
                <a:sym typeface="Montserrat"/>
              </a:rPr>
              <a:t>ponovno uporabiti</a:t>
            </a:r>
            <a:r>
              <a:rPr lang="sl" sz="4000" b="0" i="0" u="none" baseline="0">
                <a:solidFill>
                  <a:srgbClr val="595959"/>
                </a:solidFill>
                <a:latin typeface="Montserrat"/>
                <a:ea typeface="Montserrat"/>
                <a:cs typeface="Montserrat"/>
                <a:sym typeface="Montserrat"/>
              </a:rPr>
              <a:t> (to je mogoče pri OpenStreetMap, pri GoogleMaps pa obstajajo omejitve).</a:t>
            </a:r>
          </a:p>
        </p:txBody>
      </p:sp>
      <p:pic>
        <p:nvPicPr>
          <p:cNvPr id="10" name="Zvok 9">
            <a:hlinkClick r:id="" action="ppaction://media"/>
            <a:extLst>
              <a:ext uri="{FF2B5EF4-FFF2-40B4-BE49-F238E27FC236}">
                <a16:creationId xmlns:a16="http://schemas.microsoft.com/office/drawing/2014/main" id="{BB311FF1-69C0-E26A-01C0-1EC6A050CFC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2149" t="-372149" r="-372149" b="-372149"/>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2118"/>
    </mc:Choice>
    <mc:Fallback>
      <p:transition spd="slow" advTm="12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15"/>
          <p:cNvPicPr preferRelativeResize="0"/>
          <p:nvPr/>
        </p:nvPicPr>
        <p:blipFill rotWithShape="1">
          <a:blip r:embed="rId5">
            <a:alphaModFix/>
          </a:blip>
          <a:srcRect t="29" b="19"/>
          <a:stretch/>
        </p:blipFill>
        <p:spPr>
          <a:xfrm>
            <a:off x="0" y="-79527"/>
            <a:ext cx="24538153" cy="13795528"/>
          </a:xfrm>
          <a:prstGeom prst="rect">
            <a:avLst/>
          </a:prstGeom>
          <a:noFill/>
          <a:ln>
            <a:noFill/>
          </a:ln>
        </p:spPr>
      </p:pic>
      <p:pic>
        <p:nvPicPr>
          <p:cNvPr id="165" name="Google Shape;165;p15"/>
          <p:cNvPicPr preferRelativeResize="0"/>
          <p:nvPr/>
        </p:nvPicPr>
        <p:blipFill>
          <a:blip r:embed="rId6">
            <a:alphaModFix/>
          </a:blip>
          <a:stretch>
            <a:fillRect/>
          </a:stretch>
        </p:blipFill>
        <p:spPr>
          <a:xfrm>
            <a:off x="4331213" y="3552825"/>
            <a:ext cx="15078075" cy="3467100"/>
          </a:xfrm>
          <a:prstGeom prst="rect">
            <a:avLst/>
          </a:prstGeom>
          <a:noFill/>
          <a:ln>
            <a:noFill/>
          </a:ln>
        </p:spPr>
      </p:pic>
      <p:pic>
        <p:nvPicPr>
          <p:cNvPr id="167" name="Google Shape;167;p15"/>
          <p:cNvPicPr preferRelativeResize="0"/>
          <p:nvPr/>
        </p:nvPicPr>
        <p:blipFill>
          <a:blip r:embed="rId7">
            <a:alphaModFix/>
          </a:blip>
          <a:stretch>
            <a:fillRect/>
          </a:stretch>
        </p:blipFill>
        <p:spPr>
          <a:xfrm>
            <a:off x="13520200" y="11720350"/>
            <a:ext cx="9705001" cy="1350550"/>
          </a:xfrm>
          <a:prstGeom prst="rect">
            <a:avLst/>
          </a:prstGeom>
          <a:noFill/>
          <a:ln>
            <a:noFill/>
          </a:ln>
        </p:spPr>
      </p:pic>
      <p:pic>
        <p:nvPicPr>
          <p:cNvPr id="9" name="Zvok 8">
            <a:hlinkClick r:id="" action="ppaction://media"/>
            <a:extLst>
              <a:ext uri="{FF2B5EF4-FFF2-40B4-BE49-F238E27FC236}">
                <a16:creationId xmlns:a16="http://schemas.microsoft.com/office/drawing/2014/main" id="{236E4502-CA6F-5341-A81A-6EDFD02213EA}"/>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372149" t="-372149" r="-372149" b="-372149"/>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7514"/>
    </mc:Choice>
    <mc:Fallback>
      <p:transition spd="slow" advTm="7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Google Shape;113;p18"/>
          <p:cNvSpPr txBox="1"/>
          <p:nvPr/>
        </p:nvSpPr>
        <p:spPr>
          <a:xfrm>
            <a:off x="3400425" y="5728150"/>
            <a:ext cx="18034500" cy="30000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8000"/>
              <a:buFont typeface="Arial"/>
              <a:buNone/>
            </a:pPr>
            <a:r>
              <a:rPr lang="sl" sz="5600" b="0" i="0" u="none" baseline="0" dirty="0">
                <a:solidFill>
                  <a:srgbClr val="595959"/>
                </a:solidFill>
                <a:latin typeface="Montserrat"/>
                <a:ea typeface="Montserrat"/>
                <a:cs typeface="Montserrat"/>
                <a:sym typeface="Montserrat"/>
              </a:rPr>
              <a:t>Da bi podatki »spregovorili«, jih poskusite v celoti razumeti. </a:t>
            </a:r>
          </a:p>
          <a:p>
            <a:pPr marL="0" marR="0" lvl="0" indent="0" algn="l" rtl="0">
              <a:lnSpc>
                <a:spcPct val="115000"/>
              </a:lnSpc>
              <a:spcBef>
                <a:spcPts val="0"/>
              </a:spcBef>
              <a:spcAft>
                <a:spcPts val="0"/>
              </a:spcAft>
              <a:buClr>
                <a:srgbClr val="000000"/>
              </a:buClr>
              <a:buSzPts val="8000"/>
              <a:buFont typeface="Arial"/>
              <a:buNone/>
            </a:pPr>
            <a:endParaRPr sz="5600" dirty="0">
              <a:solidFill>
                <a:srgbClr val="595959"/>
              </a:solidFill>
              <a:latin typeface="Montserrat"/>
              <a:ea typeface="Montserrat"/>
              <a:cs typeface="Montserrat"/>
              <a:sym typeface="Montserrat"/>
            </a:endParaRPr>
          </a:p>
          <a:p>
            <a:pPr marL="0" marR="0" lvl="0" indent="0" algn="l" rtl="0">
              <a:lnSpc>
                <a:spcPct val="115000"/>
              </a:lnSpc>
              <a:spcBef>
                <a:spcPts val="0"/>
              </a:spcBef>
              <a:spcAft>
                <a:spcPts val="0"/>
              </a:spcAft>
              <a:buNone/>
            </a:pPr>
            <a:r>
              <a:rPr lang="sl" sz="5600" b="0" i="0" u="none" baseline="0" dirty="0">
                <a:solidFill>
                  <a:srgbClr val="595959"/>
                </a:solidFill>
                <a:latin typeface="Montserrat"/>
                <a:ea typeface="Montserrat"/>
                <a:cs typeface="Montserrat"/>
                <a:sym typeface="Montserrat"/>
              </a:rPr>
              <a:t>Zastavite si ta vprašanja:</a:t>
            </a:r>
          </a:p>
          <a:p>
            <a:pPr marL="0" marR="0" lvl="0" indent="0" algn="l" rtl="0">
              <a:lnSpc>
                <a:spcPct val="115000"/>
              </a:lnSpc>
              <a:spcBef>
                <a:spcPts val="0"/>
              </a:spcBef>
              <a:spcAft>
                <a:spcPts val="0"/>
              </a:spcAft>
              <a:buClr>
                <a:srgbClr val="000000"/>
              </a:buClr>
              <a:buSzPts val="8000"/>
              <a:buFont typeface="Arial"/>
              <a:buNone/>
            </a:pPr>
            <a:endParaRPr sz="5600" dirty="0">
              <a:solidFill>
                <a:srgbClr val="595959"/>
              </a:solidFill>
              <a:latin typeface="Montserrat"/>
              <a:ea typeface="Montserrat"/>
              <a:cs typeface="Montserrat"/>
              <a:sym typeface="Montserrat"/>
            </a:endParaRPr>
          </a:p>
          <a:p>
            <a:pPr marL="914400" marR="0" lvl="0" indent="-584200" algn="l" rtl="0">
              <a:lnSpc>
                <a:spcPct val="115000"/>
              </a:lnSpc>
              <a:spcBef>
                <a:spcPts val="0"/>
              </a:spcBef>
              <a:spcAft>
                <a:spcPts val="0"/>
              </a:spcAft>
              <a:buClr>
                <a:srgbClr val="595959"/>
              </a:buClr>
              <a:buSzPts val="5600"/>
              <a:buFont typeface="Montserrat"/>
              <a:buChar char="●"/>
            </a:pPr>
            <a:r>
              <a:rPr lang="sl" sz="5600" b="0" i="0" u="none" baseline="0" dirty="0">
                <a:solidFill>
                  <a:srgbClr val="595959"/>
                </a:solidFill>
                <a:latin typeface="Montserrat"/>
                <a:ea typeface="Montserrat"/>
                <a:cs typeface="Montserrat"/>
                <a:sym typeface="Montserrat"/>
              </a:rPr>
              <a:t>Za kakšno informacijo gre? </a:t>
            </a:r>
          </a:p>
          <a:p>
            <a:pPr marL="914400" marR="0" lvl="0" indent="-584200" algn="l" rtl="0">
              <a:lnSpc>
                <a:spcPct val="115000"/>
              </a:lnSpc>
              <a:spcBef>
                <a:spcPts val="0"/>
              </a:spcBef>
              <a:spcAft>
                <a:spcPts val="0"/>
              </a:spcAft>
              <a:buClr>
                <a:srgbClr val="595959"/>
              </a:buClr>
              <a:buSzPts val="5600"/>
              <a:buFont typeface="Montserrat"/>
              <a:buChar char="●"/>
            </a:pPr>
            <a:r>
              <a:rPr lang="sl" sz="5600" b="0" i="0" u="none" baseline="0" dirty="0">
                <a:solidFill>
                  <a:srgbClr val="595959"/>
                </a:solidFill>
                <a:latin typeface="Montserrat"/>
                <a:ea typeface="Montserrat"/>
                <a:cs typeface="Montserrat"/>
                <a:sym typeface="Montserrat"/>
              </a:rPr>
              <a:t>Katere so njene glavne značilnosti?</a:t>
            </a:r>
          </a:p>
          <a:p>
            <a:pPr marL="914400" marR="0" lvl="0" indent="-584200" algn="l" rtl="0">
              <a:lnSpc>
                <a:spcPct val="115000"/>
              </a:lnSpc>
              <a:spcBef>
                <a:spcPts val="0"/>
              </a:spcBef>
              <a:spcAft>
                <a:spcPts val="0"/>
              </a:spcAft>
              <a:buClr>
                <a:srgbClr val="595959"/>
              </a:buClr>
              <a:buSzPts val="5600"/>
              <a:buFont typeface="Montserrat"/>
              <a:buChar char="●"/>
            </a:pPr>
            <a:r>
              <a:rPr lang="sl" sz="5600" b="0" i="0" u="none" baseline="0" dirty="0">
                <a:solidFill>
                  <a:srgbClr val="595959"/>
                </a:solidFill>
                <a:latin typeface="Montserrat"/>
                <a:ea typeface="Montserrat"/>
                <a:cs typeface="Montserrat"/>
                <a:sym typeface="Montserrat"/>
              </a:rPr>
              <a:t>Kako vpliva na stanje, ki ga raziskujemo?</a:t>
            </a:r>
          </a:p>
        </p:txBody>
      </p:sp>
      <p:pic>
        <p:nvPicPr>
          <p:cNvPr id="6" name="Zvok 5">
            <a:hlinkClick r:id="" action="ppaction://media"/>
            <a:extLst>
              <a:ext uri="{FF2B5EF4-FFF2-40B4-BE49-F238E27FC236}">
                <a16:creationId xmlns:a16="http://schemas.microsoft.com/office/drawing/2014/main" id="{1369DAAF-FD62-F803-FE3B-5C2316662CC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72149" t="-372149" r="-372149" b="-372149"/>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3791"/>
    </mc:Choice>
    <mc:Fallback>
      <p:transition spd="slow" advTm="23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9" name="Google Shape;119;p19"/>
          <p:cNvPicPr preferRelativeResize="0"/>
          <p:nvPr/>
        </p:nvPicPr>
        <p:blipFill rotWithShape="1">
          <a:blip r:embed="rId5">
            <a:alphaModFix/>
          </a:blip>
          <a:srcRect/>
          <a:stretch/>
        </p:blipFill>
        <p:spPr>
          <a:xfrm>
            <a:off x="16204850" y="3593609"/>
            <a:ext cx="3881700" cy="7763400"/>
          </a:xfrm>
          <a:prstGeom prst="rect">
            <a:avLst/>
          </a:prstGeom>
          <a:noFill/>
          <a:ln>
            <a:noFill/>
          </a:ln>
        </p:spPr>
      </p:pic>
      <p:sp>
        <p:nvSpPr>
          <p:cNvPr id="120" name="Google Shape;120;p19"/>
          <p:cNvSpPr txBox="1"/>
          <p:nvPr/>
        </p:nvSpPr>
        <p:spPr>
          <a:xfrm>
            <a:off x="3456170" y="5358000"/>
            <a:ext cx="12385991" cy="3000000"/>
          </a:xfrm>
          <a:prstGeom prst="rect">
            <a:avLst/>
          </a:prstGeom>
          <a:noFill/>
          <a:ln>
            <a:noFill/>
          </a:ln>
        </p:spPr>
        <p:txBody>
          <a:bodyPr spcFirstLastPara="1" wrap="square" lIns="91425" tIns="91425" rIns="91425" bIns="91425" anchor="ctr" anchorCtr="0">
            <a:noAutofit/>
          </a:bodyPr>
          <a:lstStyle/>
          <a:p>
            <a:pPr marL="0" marR="0" lvl="0" indent="0" algn="l" rtl="0">
              <a:lnSpc>
                <a:spcPct val="150000"/>
              </a:lnSpc>
              <a:spcBef>
                <a:spcPts val="0"/>
              </a:spcBef>
              <a:spcAft>
                <a:spcPts val="0"/>
              </a:spcAft>
              <a:buClr>
                <a:srgbClr val="000000"/>
              </a:buClr>
              <a:buSzPts val="8000"/>
              <a:buFont typeface="Arial"/>
              <a:buNone/>
            </a:pPr>
            <a:r>
              <a:rPr lang="sl" sz="5600" b="0" i="0" u="none" baseline="0" dirty="0">
                <a:solidFill>
                  <a:srgbClr val="595959"/>
                </a:solidFill>
                <a:latin typeface="Montserrat"/>
                <a:ea typeface="Montserrat"/>
                <a:cs typeface="Montserrat"/>
                <a:sym typeface="Montserrat"/>
              </a:rPr>
              <a:t>Pomembno je:</a:t>
            </a:r>
          </a:p>
          <a:p>
            <a:pPr marL="914400" marR="0" lvl="0" indent="-609600" algn="l" rtl="0">
              <a:lnSpc>
                <a:spcPct val="150000"/>
              </a:lnSpc>
              <a:spcBef>
                <a:spcPts val="0"/>
              </a:spcBef>
              <a:spcAft>
                <a:spcPts val="0"/>
              </a:spcAft>
              <a:buClr>
                <a:srgbClr val="595959"/>
              </a:buClr>
              <a:buSzPts val="6000"/>
              <a:buFont typeface="Montserrat"/>
              <a:buChar char="●"/>
            </a:pPr>
            <a:r>
              <a:rPr lang="sl" sz="5600" b="0" i="0" u="none" baseline="0" dirty="0">
                <a:solidFill>
                  <a:srgbClr val="595959"/>
                </a:solidFill>
                <a:latin typeface="Montserrat"/>
                <a:ea typeface="Montserrat"/>
                <a:cs typeface="Montserrat"/>
                <a:sym typeface="Montserrat"/>
              </a:rPr>
              <a:t>razumeti naravo podatkov </a:t>
            </a:r>
          </a:p>
          <a:p>
            <a:pPr marL="914400" marR="0" lvl="0" indent="-609600" algn="l" rtl="0">
              <a:lnSpc>
                <a:spcPct val="150000"/>
              </a:lnSpc>
              <a:spcBef>
                <a:spcPts val="0"/>
              </a:spcBef>
              <a:spcAft>
                <a:spcPts val="0"/>
              </a:spcAft>
              <a:buClr>
                <a:srgbClr val="595959"/>
              </a:buClr>
              <a:buSzPts val="6000"/>
              <a:buFont typeface="Montserrat"/>
              <a:buChar char="●"/>
            </a:pPr>
            <a:r>
              <a:rPr lang="sl" sz="5600" b="0" i="0" u="none" baseline="0" dirty="0">
                <a:solidFill>
                  <a:srgbClr val="595959"/>
                </a:solidFill>
                <a:latin typeface="Montserrat"/>
                <a:ea typeface="Montserrat"/>
                <a:cs typeface="Montserrat"/>
                <a:sym typeface="Montserrat"/>
              </a:rPr>
              <a:t>naučiti se kako jih analizirati</a:t>
            </a:r>
          </a:p>
        </p:txBody>
      </p:sp>
      <p:pic>
        <p:nvPicPr>
          <p:cNvPr id="6" name="Zvok 5">
            <a:hlinkClick r:id="" action="ppaction://media"/>
            <a:extLst>
              <a:ext uri="{FF2B5EF4-FFF2-40B4-BE49-F238E27FC236}">
                <a16:creationId xmlns:a16="http://schemas.microsoft.com/office/drawing/2014/main" id="{AC110CEF-E214-0842-EC1E-00E5D2230B1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2149" t="-372149" r="-372149" b="-372149"/>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8892"/>
    </mc:Choice>
    <mc:Fallback>
      <p:transition spd="slow" advTm="8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0"/>
          <p:cNvSpPr txBox="1"/>
          <p:nvPr/>
        </p:nvSpPr>
        <p:spPr>
          <a:xfrm>
            <a:off x="3391944" y="6592901"/>
            <a:ext cx="18279300" cy="10746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000000"/>
              </a:buClr>
              <a:buSzPts val="8000"/>
              <a:buFont typeface="Arial"/>
              <a:buNone/>
            </a:pPr>
            <a:r>
              <a:rPr lang="sl" sz="6000" b="1" i="0" u="none" baseline="0" dirty="0">
                <a:solidFill>
                  <a:srgbClr val="F08A47"/>
                </a:solidFill>
                <a:latin typeface="Montserrat"/>
                <a:ea typeface="Montserrat"/>
                <a:cs typeface="Montserrat"/>
                <a:sym typeface="Montserrat"/>
              </a:rPr>
              <a:t>ZNAČILNOSTI VAŠIH PODATKOV:</a:t>
            </a:r>
          </a:p>
          <a:p>
            <a:pPr marL="0" marR="0" lvl="0" indent="0" algn="l" rtl="0">
              <a:lnSpc>
                <a:spcPct val="80000"/>
              </a:lnSpc>
              <a:spcBef>
                <a:spcPts val="0"/>
              </a:spcBef>
              <a:spcAft>
                <a:spcPts val="0"/>
              </a:spcAft>
              <a:buClr>
                <a:srgbClr val="000000"/>
              </a:buClr>
              <a:buSzPts val="8000"/>
              <a:buFont typeface="Arial"/>
              <a:buNone/>
            </a:pPr>
            <a:r>
              <a:rPr lang="sl" sz="6000" b="1" i="0" u="none" baseline="0" dirty="0">
                <a:solidFill>
                  <a:srgbClr val="F08A47"/>
                </a:solidFill>
                <a:latin typeface="Montserrat"/>
                <a:ea typeface="Montserrat"/>
                <a:cs typeface="Montserrat"/>
                <a:sym typeface="Montserrat"/>
              </a:rPr>
              <a:t>GEOGRAFSKI, ČASOVNI, OPISNI</a:t>
            </a:r>
          </a:p>
        </p:txBody>
      </p:sp>
      <p:pic>
        <p:nvPicPr>
          <p:cNvPr id="2" name="Google Shape;156;g27aa896d867_0_19">
            <a:extLst>
              <a:ext uri="{FF2B5EF4-FFF2-40B4-BE49-F238E27FC236}">
                <a16:creationId xmlns:a16="http://schemas.microsoft.com/office/drawing/2014/main" id="{8BF45A09-B13B-34D9-A229-6F9609796039}"/>
              </a:ext>
            </a:extLst>
          </p:cNvPr>
          <p:cNvPicPr preferRelativeResize="0"/>
          <p:nvPr/>
        </p:nvPicPr>
        <p:blipFill>
          <a:blip r:embed="rId5">
            <a:alphaModFix/>
          </a:blip>
          <a:stretch>
            <a:fillRect/>
          </a:stretch>
        </p:blipFill>
        <p:spPr>
          <a:xfrm>
            <a:off x="1237175" y="4819775"/>
            <a:ext cx="20434069" cy="1228725"/>
          </a:xfrm>
          <a:prstGeom prst="rect">
            <a:avLst/>
          </a:prstGeom>
          <a:noFill/>
          <a:ln>
            <a:noFill/>
          </a:ln>
        </p:spPr>
      </p:pic>
      <p:pic>
        <p:nvPicPr>
          <p:cNvPr id="4" name="Google Shape;156;g27aa896d867_0_19">
            <a:extLst>
              <a:ext uri="{FF2B5EF4-FFF2-40B4-BE49-F238E27FC236}">
                <a16:creationId xmlns:a16="http://schemas.microsoft.com/office/drawing/2014/main" id="{F72BCFF3-0FF4-0D48-C609-0E89E72BA29A}"/>
              </a:ext>
            </a:extLst>
          </p:cNvPr>
          <p:cNvPicPr preferRelativeResize="0"/>
          <p:nvPr/>
        </p:nvPicPr>
        <p:blipFill>
          <a:blip r:embed="rId5">
            <a:alphaModFix/>
          </a:blip>
          <a:stretch>
            <a:fillRect/>
          </a:stretch>
        </p:blipFill>
        <p:spPr>
          <a:xfrm>
            <a:off x="1237175" y="7893049"/>
            <a:ext cx="22159538" cy="1228725"/>
          </a:xfrm>
          <a:prstGeom prst="rect">
            <a:avLst/>
          </a:prstGeom>
          <a:noFill/>
          <a:ln>
            <a:noFill/>
          </a:ln>
        </p:spPr>
      </p:pic>
      <p:pic>
        <p:nvPicPr>
          <p:cNvPr id="8" name="Zvok 7">
            <a:hlinkClick r:id="" action="ppaction://media"/>
            <a:extLst>
              <a:ext uri="{FF2B5EF4-FFF2-40B4-BE49-F238E27FC236}">
                <a16:creationId xmlns:a16="http://schemas.microsoft.com/office/drawing/2014/main" id="{497C78D4-7F3C-5864-255B-09AC102BA63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2149" t="-372149" r="-372149" b="-372149"/>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5972"/>
    </mc:Choice>
    <mc:Fallback>
      <p:transition spd="slow" advTm="5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1"/>
          <p:cNvSpPr txBox="1"/>
          <p:nvPr/>
        </p:nvSpPr>
        <p:spPr>
          <a:xfrm>
            <a:off x="1828798" y="2665558"/>
            <a:ext cx="15699000" cy="946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sl" sz="4000" b="1" i="0" u="none" baseline="0" dirty="0">
                <a:solidFill>
                  <a:srgbClr val="F08A47"/>
                </a:solidFill>
                <a:latin typeface="Montserrat"/>
                <a:ea typeface="Montserrat"/>
                <a:cs typeface="Montserrat"/>
                <a:sym typeface="Montserrat"/>
              </a:rPr>
              <a:t>GEOGRAFSKI PODATKI</a:t>
            </a:r>
          </a:p>
        </p:txBody>
      </p:sp>
      <p:sp>
        <p:nvSpPr>
          <p:cNvPr id="132" name="Google Shape;132;p21"/>
          <p:cNvSpPr txBox="1"/>
          <p:nvPr/>
        </p:nvSpPr>
        <p:spPr>
          <a:xfrm>
            <a:off x="10279000" y="5860150"/>
            <a:ext cx="12068700" cy="30000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8000"/>
              <a:buFont typeface="Arial"/>
              <a:buNone/>
            </a:pPr>
            <a:r>
              <a:rPr lang="sl" sz="5600" b="0" i="0" u="none" baseline="0">
                <a:solidFill>
                  <a:srgbClr val="595959"/>
                </a:solidFill>
                <a:latin typeface="Montserrat"/>
                <a:ea typeface="Montserrat"/>
                <a:cs typeface="Montserrat"/>
                <a:sym typeface="Montserrat"/>
              </a:rPr>
              <a:t>Podatki, ki jih uporabljate za svoje projekte, lahko vsebujejo geografske informacije.</a:t>
            </a:r>
          </a:p>
          <a:p>
            <a:pPr marL="0" marR="0" lvl="0" indent="0" algn="l" rtl="0">
              <a:lnSpc>
                <a:spcPct val="115000"/>
              </a:lnSpc>
              <a:spcBef>
                <a:spcPts val="0"/>
              </a:spcBef>
              <a:spcAft>
                <a:spcPts val="0"/>
              </a:spcAft>
              <a:buClr>
                <a:srgbClr val="000000"/>
              </a:buClr>
              <a:buSzPts val="8000"/>
              <a:buFont typeface="Arial"/>
              <a:buNone/>
            </a:pPr>
            <a:r>
              <a:rPr lang="sl" sz="5600" b="0" i="0" u="none" baseline="0">
                <a:solidFill>
                  <a:srgbClr val="595959"/>
                </a:solidFill>
                <a:latin typeface="Montserrat"/>
                <a:ea typeface="Montserrat"/>
                <a:cs typeface="Montserrat"/>
                <a:sym typeface="Montserrat"/>
              </a:rPr>
              <a:t>Na primer, kakšen je obseg pojava na določenem ozemlju. </a:t>
            </a:r>
          </a:p>
        </p:txBody>
      </p:sp>
      <p:pic>
        <p:nvPicPr>
          <p:cNvPr id="5" name="Picture 2" descr="Slika zemljevida Nemčije na GetDrawings | Brezplačen prenos">
            <a:extLst>
              <a:ext uri="{FF2B5EF4-FFF2-40B4-BE49-F238E27FC236}">
                <a16:creationId xmlns:a16="http://schemas.microsoft.com/office/drawing/2014/main" id="{69168220-C75A-4B21-B532-8FF6A1487F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798" y="4579662"/>
            <a:ext cx="6586821" cy="7411983"/>
          </a:xfrm>
          <a:prstGeom prst="rect">
            <a:avLst/>
          </a:prstGeom>
          <a:noFill/>
          <a:extLst>
            <a:ext uri="{909E8E84-426E-40DD-AFC4-6F175D3DCCD1}">
              <a14:hiddenFill xmlns:a14="http://schemas.microsoft.com/office/drawing/2010/main">
                <a:solidFill>
                  <a:srgbClr val="FFFFFF"/>
                </a:solidFill>
              </a14:hiddenFill>
            </a:ext>
          </a:extLst>
        </p:spPr>
      </p:pic>
      <p:pic>
        <p:nvPicPr>
          <p:cNvPr id="2" name="Google Shape;156;g27aa896d867_0_19">
            <a:extLst>
              <a:ext uri="{FF2B5EF4-FFF2-40B4-BE49-F238E27FC236}">
                <a16:creationId xmlns:a16="http://schemas.microsoft.com/office/drawing/2014/main" id="{7F12C322-BAD6-8E60-2A06-8187547B4D17}"/>
              </a:ext>
            </a:extLst>
          </p:cNvPr>
          <p:cNvPicPr preferRelativeResize="0"/>
          <p:nvPr/>
        </p:nvPicPr>
        <p:blipFill>
          <a:blip r:embed="rId6">
            <a:alphaModFix/>
          </a:blip>
          <a:stretch>
            <a:fillRect/>
          </a:stretch>
        </p:blipFill>
        <p:spPr>
          <a:xfrm>
            <a:off x="1296810" y="2997696"/>
            <a:ext cx="22159538" cy="1228725"/>
          </a:xfrm>
          <a:prstGeom prst="rect">
            <a:avLst/>
          </a:prstGeom>
          <a:noFill/>
          <a:ln>
            <a:noFill/>
          </a:ln>
        </p:spPr>
      </p:pic>
      <p:pic>
        <p:nvPicPr>
          <p:cNvPr id="8" name="Zvok 7">
            <a:hlinkClick r:id="" action="ppaction://media"/>
            <a:extLst>
              <a:ext uri="{FF2B5EF4-FFF2-40B4-BE49-F238E27FC236}">
                <a16:creationId xmlns:a16="http://schemas.microsoft.com/office/drawing/2014/main" id="{CD6116C6-1D11-5FBE-9AEC-82E9E917E1DC}"/>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72149" t="-372149" r="-372149" b="-372149"/>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7582"/>
    </mc:Choice>
    <mc:Fallback>
      <p:transition spd="slow" advTm="17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cxnSp>
        <p:nvCxnSpPr>
          <p:cNvPr id="139" name="Google Shape;139;p22"/>
          <p:cNvCxnSpPr/>
          <p:nvPr/>
        </p:nvCxnSpPr>
        <p:spPr>
          <a:xfrm rot="10800000" flipH="1">
            <a:off x="5973348" y="4405552"/>
            <a:ext cx="1510800" cy="2439600"/>
          </a:xfrm>
          <a:prstGeom prst="straightConnector1">
            <a:avLst/>
          </a:prstGeom>
          <a:noFill/>
          <a:ln w="76200" cap="flat" cmpd="sng">
            <a:solidFill>
              <a:srgbClr val="439EA5"/>
            </a:solidFill>
            <a:prstDash val="solid"/>
            <a:round/>
            <a:headEnd type="none" w="sm" len="sm"/>
            <a:tailEnd type="triangle" w="lg" len="lg"/>
          </a:ln>
        </p:spPr>
      </p:cxnSp>
      <p:cxnSp>
        <p:nvCxnSpPr>
          <p:cNvPr id="140" name="Google Shape;140;p22"/>
          <p:cNvCxnSpPr/>
          <p:nvPr/>
        </p:nvCxnSpPr>
        <p:spPr>
          <a:xfrm rot="10800000" flipH="1">
            <a:off x="5973348" y="6885376"/>
            <a:ext cx="1563000" cy="9900"/>
          </a:xfrm>
          <a:prstGeom prst="straightConnector1">
            <a:avLst/>
          </a:prstGeom>
          <a:noFill/>
          <a:ln w="76200" cap="flat" cmpd="sng">
            <a:solidFill>
              <a:srgbClr val="439EA5"/>
            </a:solidFill>
            <a:prstDash val="solid"/>
            <a:round/>
            <a:headEnd type="none" w="sm" len="sm"/>
            <a:tailEnd type="triangle" w="lg" len="lg"/>
          </a:ln>
        </p:spPr>
      </p:cxnSp>
      <p:cxnSp>
        <p:nvCxnSpPr>
          <p:cNvPr id="141" name="Google Shape;141;p22"/>
          <p:cNvCxnSpPr/>
          <p:nvPr/>
        </p:nvCxnSpPr>
        <p:spPr>
          <a:xfrm>
            <a:off x="5973348" y="6895276"/>
            <a:ext cx="1406700" cy="2493300"/>
          </a:xfrm>
          <a:prstGeom prst="straightConnector1">
            <a:avLst/>
          </a:prstGeom>
          <a:noFill/>
          <a:ln w="76200" cap="flat" cmpd="sng">
            <a:solidFill>
              <a:srgbClr val="439EA5"/>
            </a:solidFill>
            <a:prstDash val="solid"/>
            <a:round/>
            <a:headEnd type="none" w="sm" len="sm"/>
            <a:tailEnd type="triangle" w="lg" len="lg"/>
          </a:ln>
        </p:spPr>
      </p:cxnSp>
      <p:sp>
        <p:nvSpPr>
          <p:cNvPr id="142" name="Google Shape;142;p22"/>
          <p:cNvSpPr txBox="1"/>
          <p:nvPr/>
        </p:nvSpPr>
        <p:spPr>
          <a:xfrm>
            <a:off x="7924800" y="6248400"/>
            <a:ext cx="15227100" cy="3000000"/>
          </a:xfrm>
          <a:prstGeom prst="rect">
            <a:avLst/>
          </a:prstGeom>
          <a:noFill/>
          <a:ln>
            <a:noFill/>
          </a:ln>
        </p:spPr>
        <p:txBody>
          <a:bodyPr spcFirstLastPara="1" wrap="square" lIns="91425" tIns="91425" rIns="91425" bIns="91425" anchor="ctr" anchorCtr="0">
            <a:noAutofit/>
          </a:bodyPr>
          <a:lstStyle/>
          <a:p>
            <a:pPr marL="457200" lvl="0" indent="-533400" algn="l" rtl="0">
              <a:lnSpc>
                <a:spcPct val="150000"/>
              </a:lnSpc>
              <a:spcBef>
                <a:spcPts val="0"/>
              </a:spcBef>
              <a:spcAft>
                <a:spcPts val="0"/>
              </a:spcAft>
              <a:buClr>
                <a:srgbClr val="439EA5"/>
              </a:buClr>
              <a:buSzPts val="4800"/>
              <a:buFont typeface="Montserrat"/>
              <a:buChar char="○"/>
            </a:pPr>
            <a:r>
              <a:rPr lang="sl" sz="4800" b="0" i="0" u="none" baseline="0">
                <a:solidFill>
                  <a:srgbClr val="595959"/>
                </a:solidFill>
                <a:latin typeface="Montserrat"/>
                <a:ea typeface="Montserrat"/>
                <a:cs typeface="Montserrat"/>
                <a:sym typeface="Montserrat"/>
              </a:rPr>
              <a:t>Na katero območje se nanašajo? Državo, regijo, pokrajino ali občino? </a:t>
            </a:r>
          </a:p>
          <a:p>
            <a:pPr marL="457200" lvl="0" indent="-533400" algn="l" rtl="0">
              <a:lnSpc>
                <a:spcPct val="150000"/>
              </a:lnSpc>
              <a:spcBef>
                <a:spcPts val="0"/>
              </a:spcBef>
              <a:spcAft>
                <a:spcPts val="0"/>
              </a:spcAft>
              <a:buClr>
                <a:srgbClr val="439EA5"/>
              </a:buClr>
              <a:buSzPts val="4800"/>
              <a:buFont typeface="Montserrat"/>
              <a:buChar char="○"/>
            </a:pPr>
            <a:r>
              <a:rPr lang="sl" sz="4800" b="0" i="0" u="none" baseline="0">
                <a:solidFill>
                  <a:srgbClr val="595959"/>
                </a:solidFill>
                <a:latin typeface="Montserrat"/>
                <a:ea typeface="Montserrat"/>
                <a:cs typeface="Montserrat"/>
                <a:sym typeface="Montserrat"/>
              </a:rPr>
              <a:t>Kakšna je povezava med tem območjem in projektom, ki ste ga izbrali, ali tem, kar preučujete? </a:t>
            </a:r>
          </a:p>
          <a:p>
            <a:pPr marL="457200" lvl="0" indent="-533400" algn="l" rtl="0">
              <a:lnSpc>
                <a:spcPct val="150000"/>
              </a:lnSpc>
              <a:spcBef>
                <a:spcPts val="0"/>
              </a:spcBef>
              <a:spcAft>
                <a:spcPts val="0"/>
              </a:spcAft>
              <a:buClr>
                <a:srgbClr val="439EA5"/>
              </a:buClr>
              <a:buSzPts val="4800"/>
              <a:buFont typeface="Montserrat"/>
              <a:buChar char="○"/>
            </a:pPr>
            <a:r>
              <a:rPr lang="sl" sz="4800" b="0" i="0" u="none" baseline="0">
                <a:solidFill>
                  <a:srgbClr val="595959"/>
                </a:solidFill>
                <a:latin typeface="Montserrat"/>
                <a:ea typeface="Montserrat"/>
                <a:cs typeface="Montserrat"/>
                <a:sym typeface="Montserrat"/>
              </a:rPr>
              <a:t>Katere dodatne informacije bi lahko zbrali z analizo geografskih informacij v okviru svojih podatkov?</a:t>
            </a:r>
          </a:p>
        </p:txBody>
      </p:sp>
      <p:pic>
        <p:nvPicPr>
          <p:cNvPr id="1026" name="Picture 2" descr="Bavarska | Turtledove | Fandom">
            <a:extLst>
              <a:ext uri="{FF2B5EF4-FFF2-40B4-BE49-F238E27FC236}">
                <a16:creationId xmlns:a16="http://schemas.microsoft.com/office/drawing/2014/main" id="{8B2A16C5-DDBE-46DA-9C4E-A7DE2DC0C8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613" y="4101225"/>
            <a:ext cx="5305434" cy="5588101"/>
          </a:xfrm>
          <a:prstGeom prst="rect">
            <a:avLst/>
          </a:prstGeom>
          <a:noFill/>
          <a:extLst>
            <a:ext uri="{909E8E84-426E-40DD-AFC4-6F175D3DCCD1}">
              <a14:hiddenFill xmlns:a14="http://schemas.microsoft.com/office/drawing/2010/main">
                <a:solidFill>
                  <a:srgbClr val="FFFFFF"/>
                </a:solidFill>
              </a14:hiddenFill>
            </a:ext>
          </a:extLst>
        </p:spPr>
      </p:pic>
      <p:pic>
        <p:nvPicPr>
          <p:cNvPr id="9" name="Zvok 8">
            <a:hlinkClick r:id="" action="ppaction://media"/>
            <a:extLst>
              <a:ext uri="{FF2B5EF4-FFF2-40B4-BE49-F238E27FC236}">
                <a16:creationId xmlns:a16="http://schemas.microsoft.com/office/drawing/2014/main" id="{B4B0BAA8-6F87-669B-C551-C57B5479D94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2149" t="-372149" r="-372149" b="-372149"/>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1322"/>
    </mc:Choice>
    <mc:Fallback>
      <p:transition spd="slow" advTm="31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3"/>
          <p:cNvSpPr txBox="1"/>
          <p:nvPr/>
        </p:nvSpPr>
        <p:spPr>
          <a:xfrm>
            <a:off x="2002033" y="2728761"/>
            <a:ext cx="15699000" cy="946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sl" sz="4000" b="1" i="0" u="none" baseline="0">
                <a:solidFill>
                  <a:srgbClr val="F08A47"/>
                </a:solidFill>
                <a:latin typeface="Montserrat"/>
                <a:ea typeface="Montserrat"/>
                <a:cs typeface="Montserrat"/>
                <a:sym typeface="Montserrat"/>
              </a:rPr>
              <a:t>ZGODOVINSKI PODATKI</a:t>
            </a:r>
          </a:p>
        </p:txBody>
      </p:sp>
      <p:pic>
        <p:nvPicPr>
          <p:cNvPr id="148" name="Google Shape;148;p23"/>
          <p:cNvPicPr preferRelativeResize="0"/>
          <p:nvPr/>
        </p:nvPicPr>
        <p:blipFill rotWithShape="1">
          <a:blip r:embed="rId5">
            <a:alphaModFix/>
          </a:blip>
          <a:srcRect/>
          <a:stretch/>
        </p:blipFill>
        <p:spPr>
          <a:xfrm>
            <a:off x="14583800" y="4349175"/>
            <a:ext cx="7273800" cy="7273800"/>
          </a:xfrm>
          <a:prstGeom prst="rect">
            <a:avLst/>
          </a:prstGeom>
          <a:noFill/>
          <a:ln>
            <a:noFill/>
          </a:ln>
        </p:spPr>
      </p:pic>
      <p:sp>
        <p:nvSpPr>
          <p:cNvPr id="149" name="Google Shape;149;p23"/>
          <p:cNvSpPr txBox="1"/>
          <p:nvPr/>
        </p:nvSpPr>
        <p:spPr>
          <a:xfrm>
            <a:off x="2537200" y="6520750"/>
            <a:ext cx="12208200" cy="3000000"/>
          </a:xfrm>
          <a:prstGeom prst="rect">
            <a:avLst/>
          </a:prstGeom>
          <a:no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sl" sz="5500" b="0" i="0" u="none" baseline="0">
                <a:solidFill>
                  <a:srgbClr val="595959"/>
                </a:solidFill>
                <a:latin typeface="Montserrat"/>
                <a:ea typeface="Montserrat"/>
                <a:cs typeface="Montserrat"/>
                <a:sym typeface="Montserrat"/>
              </a:rPr>
              <a:t>Podatki lahko omogočajo analizo gibanja pojava skozi čas in merjenje sprememb (na primer med enim in drugim mesecem ali od enega leta do drugega).</a:t>
            </a:r>
          </a:p>
        </p:txBody>
      </p:sp>
      <p:pic>
        <p:nvPicPr>
          <p:cNvPr id="2" name="Google Shape;156;g27aa896d867_0_19">
            <a:extLst>
              <a:ext uri="{FF2B5EF4-FFF2-40B4-BE49-F238E27FC236}">
                <a16:creationId xmlns:a16="http://schemas.microsoft.com/office/drawing/2014/main" id="{E6700893-8919-626E-3059-4EC0B073FEE7}"/>
              </a:ext>
            </a:extLst>
          </p:cNvPr>
          <p:cNvPicPr preferRelativeResize="0"/>
          <p:nvPr/>
        </p:nvPicPr>
        <p:blipFill>
          <a:blip r:embed="rId6">
            <a:alphaModFix/>
          </a:blip>
          <a:stretch>
            <a:fillRect/>
          </a:stretch>
        </p:blipFill>
        <p:spPr>
          <a:xfrm>
            <a:off x="1296810" y="2997696"/>
            <a:ext cx="22159538" cy="1228725"/>
          </a:xfrm>
          <a:prstGeom prst="rect">
            <a:avLst/>
          </a:prstGeom>
          <a:noFill/>
          <a:ln>
            <a:noFill/>
          </a:ln>
        </p:spPr>
      </p:pic>
      <p:pic>
        <p:nvPicPr>
          <p:cNvPr id="7" name="Zvok 6">
            <a:hlinkClick r:id="" action="ppaction://media"/>
            <a:extLst>
              <a:ext uri="{FF2B5EF4-FFF2-40B4-BE49-F238E27FC236}">
                <a16:creationId xmlns:a16="http://schemas.microsoft.com/office/drawing/2014/main" id="{6D098833-EE9F-ADA5-BDA5-91009E4F57C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72149" t="-372149" r="-372149" b="-372149"/>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2689"/>
    </mc:Choice>
    <mc:Fallback>
      <p:transition spd="slow" advTm="12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5" name="Google Shape;155;p24"/>
          <p:cNvPicPr preferRelativeResize="0"/>
          <p:nvPr/>
        </p:nvPicPr>
        <p:blipFill rotWithShape="1">
          <a:blip r:embed="rId5">
            <a:alphaModFix/>
          </a:blip>
          <a:srcRect/>
          <a:stretch/>
        </p:blipFill>
        <p:spPr>
          <a:xfrm>
            <a:off x="3887482" y="2999178"/>
            <a:ext cx="2944800" cy="4141800"/>
          </a:xfrm>
          <a:prstGeom prst="rect">
            <a:avLst/>
          </a:prstGeom>
          <a:noFill/>
          <a:ln>
            <a:noFill/>
          </a:ln>
        </p:spPr>
      </p:pic>
      <p:pic>
        <p:nvPicPr>
          <p:cNvPr id="156" name="Google Shape;156;p24"/>
          <p:cNvPicPr preferRelativeResize="0"/>
          <p:nvPr/>
        </p:nvPicPr>
        <p:blipFill rotWithShape="1">
          <a:blip r:embed="rId6">
            <a:alphaModFix/>
          </a:blip>
          <a:srcRect/>
          <a:stretch/>
        </p:blipFill>
        <p:spPr>
          <a:xfrm>
            <a:off x="10237184" y="2923228"/>
            <a:ext cx="4148100" cy="4141800"/>
          </a:xfrm>
          <a:prstGeom prst="rect">
            <a:avLst/>
          </a:prstGeom>
          <a:noFill/>
          <a:ln>
            <a:noFill/>
          </a:ln>
        </p:spPr>
      </p:pic>
      <p:pic>
        <p:nvPicPr>
          <p:cNvPr id="157" name="Google Shape;157;p24"/>
          <p:cNvPicPr preferRelativeResize="0"/>
          <p:nvPr/>
        </p:nvPicPr>
        <p:blipFill rotWithShape="1">
          <a:blip r:embed="rId7">
            <a:alphaModFix/>
          </a:blip>
          <a:srcRect b="10634"/>
          <a:stretch/>
        </p:blipFill>
        <p:spPr>
          <a:xfrm>
            <a:off x="16993282" y="2999428"/>
            <a:ext cx="3888600" cy="4141800"/>
          </a:xfrm>
          <a:prstGeom prst="rect">
            <a:avLst/>
          </a:prstGeom>
          <a:noFill/>
          <a:ln>
            <a:noFill/>
          </a:ln>
        </p:spPr>
      </p:pic>
      <p:sp>
        <p:nvSpPr>
          <p:cNvPr id="158" name="Google Shape;158;p24"/>
          <p:cNvSpPr txBox="1"/>
          <p:nvPr/>
        </p:nvSpPr>
        <p:spPr>
          <a:xfrm>
            <a:off x="2544232" y="8117678"/>
            <a:ext cx="6088500" cy="2361600"/>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434343"/>
              </a:buClr>
              <a:buFont typeface="Montserrat"/>
              <a:buNone/>
            </a:pPr>
            <a:r>
              <a:rPr lang="sl" sz="3600" b="0" i="0" u="none" baseline="0">
                <a:solidFill>
                  <a:srgbClr val="595959"/>
                </a:solidFill>
                <a:latin typeface="Montserrat"/>
                <a:ea typeface="Montserrat"/>
                <a:cs typeface="Montserrat"/>
                <a:sym typeface="Montserrat"/>
              </a:rPr>
              <a:t>Ali se je ločeno zbiranje odpadkov povečalo, zmanjšalo ali ostalo enako?</a:t>
            </a:r>
          </a:p>
          <a:p>
            <a:pPr marL="0" marR="0" lvl="0" indent="0" algn="l" rtl="0">
              <a:lnSpc>
                <a:spcPct val="150000"/>
              </a:lnSpc>
              <a:spcBef>
                <a:spcPts val="0"/>
              </a:spcBef>
              <a:spcAft>
                <a:spcPts val="0"/>
              </a:spcAft>
              <a:buClr>
                <a:srgbClr val="000000"/>
              </a:buClr>
              <a:buFont typeface="Arial"/>
              <a:buNone/>
            </a:pPr>
            <a:endParaRPr sz="2000" b="0" i="0" u="none" strike="noStrike" cap="none">
              <a:solidFill>
                <a:srgbClr val="434343"/>
              </a:solidFill>
              <a:latin typeface="Montserrat"/>
              <a:ea typeface="Montserrat"/>
              <a:cs typeface="Montserrat"/>
              <a:sym typeface="Montserrat"/>
            </a:endParaRPr>
          </a:p>
          <a:p>
            <a:pPr marL="0" marR="0" lvl="0" indent="0" algn="l" rtl="0">
              <a:lnSpc>
                <a:spcPct val="150000"/>
              </a:lnSpc>
              <a:spcBef>
                <a:spcPts val="0"/>
              </a:spcBef>
              <a:spcAft>
                <a:spcPts val="0"/>
              </a:spcAft>
              <a:buClr>
                <a:srgbClr val="000000"/>
              </a:buClr>
              <a:buFont typeface="Arial"/>
              <a:buNone/>
            </a:pPr>
            <a:endParaRPr sz="2000" b="0" i="0" u="none" strike="noStrike" cap="none">
              <a:solidFill>
                <a:srgbClr val="434343"/>
              </a:solidFill>
              <a:latin typeface="Montserrat"/>
              <a:ea typeface="Montserrat"/>
              <a:cs typeface="Montserrat"/>
              <a:sym typeface="Montserrat"/>
            </a:endParaRPr>
          </a:p>
        </p:txBody>
      </p:sp>
      <p:sp>
        <p:nvSpPr>
          <p:cNvPr id="159" name="Google Shape;159;p24"/>
          <p:cNvSpPr txBox="1"/>
          <p:nvPr/>
        </p:nvSpPr>
        <p:spPr>
          <a:xfrm>
            <a:off x="9816082" y="8332153"/>
            <a:ext cx="5543100" cy="3000000"/>
          </a:xfrm>
          <a:prstGeom prst="rect">
            <a:avLst/>
          </a:prstGeom>
          <a:no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sl" sz="3600" b="0" i="0" u="none" baseline="0">
                <a:solidFill>
                  <a:srgbClr val="595959"/>
                </a:solidFill>
                <a:latin typeface="Montserrat"/>
                <a:ea typeface="Montserrat"/>
                <a:cs typeface="Montserrat"/>
                <a:sym typeface="Montserrat"/>
              </a:rPr>
              <a:t>Ali je število turistov na ozemlju iz leta v leto enako ali se spreminja?</a:t>
            </a:r>
          </a:p>
        </p:txBody>
      </p:sp>
      <p:sp>
        <p:nvSpPr>
          <p:cNvPr id="160" name="Google Shape;160;p24"/>
          <p:cNvSpPr txBox="1"/>
          <p:nvPr/>
        </p:nvSpPr>
        <p:spPr>
          <a:xfrm>
            <a:off x="16890607" y="8651078"/>
            <a:ext cx="5091900" cy="3000000"/>
          </a:xfrm>
          <a:prstGeom prst="rect">
            <a:avLst/>
          </a:prstGeom>
          <a:no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sl" sz="3600" b="0" i="0" u="none" baseline="0">
                <a:solidFill>
                  <a:srgbClr val="595959"/>
                </a:solidFill>
                <a:latin typeface="Montserrat"/>
                <a:ea typeface="Montserrat"/>
                <a:cs typeface="Montserrat"/>
                <a:sym typeface="Montserrat"/>
              </a:rPr>
              <a:t>Ali preučevani pojavi rastejo ali upadajo (na primer iz meseca v mesec)?</a:t>
            </a:r>
          </a:p>
        </p:txBody>
      </p:sp>
      <p:pic>
        <p:nvPicPr>
          <p:cNvPr id="6" name="Zvok 5">
            <a:hlinkClick r:id="" action="ppaction://media"/>
            <a:extLst>
              <a:ext uri="{FF2B5EF4-FFF2-40B4-BE49-F238E27FC236}">
                <a16:creationId xmlns:a16="http://schemas.microsoft.com/office/drawing/2014/main" id="{8FE40CA1-26E2-456F-60A9-EA4BA753736E}"/>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372149" t="-372149" r="-372149" b="-372149"/>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6676"/>
    </mc:Choice>
    <mc:Fallback>
      <p:transition spd="slow" advTm="26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Tema di Office">
  <a:themeElements>
    <a:clrScheme name="Tema di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1483</Words>
  <Application>Microsoft Office PowerPoint</Application>
  <PresentationFormat>Po meri</PresentationFormat>
  <Paragraphs>88</Paragraphs>
  <Slides>23</Slides>
  <Notes>23</Notes>
  <HiddenSlides>0</HiddenSlides>
  <MMClips>23</MMClips>
  <ScaleCrop>false</ScaleCrop>
  <HeadingPairs>
    <vt:vector size="6" baseType="variant">
      <vt:variant>
        <vt:lpstr>Uporabljene pisave</vt:lpstr>
      </vt:variant>
      <vt:variant>
        <vt:i4>4</vt:i4>
      </vt:variant>
      <vt:variant>
        <vt:lpstr>Tema</vt:lpstr>
      </vt:variant>
      <vt:variant>
        <vt:i4>1</vt:i4>
      </vt:variant>
      <vt:variant>
        <vt:lpstr>Naslovi diapozitivov</vt:lpstr>
      </vt:variant>
      <vt:variant>
        <vt:i4>23</vt:i4>
      </vt:variant>
    </vt:vector>
  </HeadingPairs>
  <TitlesOfParts>
    <vt:vector size="28" baseType="lpstr">
      <vt:lpstr>Arial</vt:lpstr>
      <vt:lpstr>Calibri</vt:lpstr>
      <vt:lpstr>Montserrat</vt:lpstr>
      <vt:lpstr>Verdana</vt:lpstr>
      <vt:lpstr>Tema di Office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
  <cp:revision>1</cp:revision>
  <dcterms:modified xsi:type="dcterms:W3CDTF">2023-11-09T21:27:31Z</dcterms:modified>
</cp:coreProperties>
</file>