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9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93109-B95A-4DD1-84A5-73270EF5E92F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2AA01-F26B-4570-9B7A-E303A52667D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827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943078-951E-0384-7159-DE407009D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1634BE7-760F-23EC-3F0F-D53A1D8BB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619A28E-884C-0455-EA9F-706DBE11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3A5BC18-8E95-7AF7-ED33-DAF0ED98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556E0E2-5755-0933-5379-970C81CD9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05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32218C-C3C8-3D52-4AAB-1C440752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130B291-55D1-E103-FE1C-21DB5DD8A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54BAB3D-268E-8F94-4BBF-DCD0968C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09FE62-6DC5-27B1-EC4C-24422FFA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4E27DA-8E2C-2510-0C00-E8B2D70F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533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7A7C195-FC6A-E905-290B-7BB1BD19E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D898BDC-5332-8BB5-2A35-44E9B46A9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1A7645-D6AA-7D59-147C-DD8B3D72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FE7278-2529-63DD-755C-DF13E23B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10823C-84AC-FFC9-7FCD-4C7938AD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25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220FD0-AABA-8F44-6656-46B27B17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83FAF1-99FB-C3C6-50D3-9612E3DD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7B8DC1-F49B-793B-AA81-59CBBE48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2EBEF40-BD7D-A799-4327-50651110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3373E1-934E-14B0-9E5E-6C1ED014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22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951820-809C-D9A9-B984-84F4D729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8BFC724-38D5-541A-DA46-F609163C8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3E4C53-3228-564B-7078-79AA013DB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BAB96E-6992-97C0-C0D6-22A4C5F2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E4872D-6612-3A5B-7E4D-67D00B1F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041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B92DAA-5F61-B996-1094-EBED3021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7243C1-B7EE-14C8-BAC0-611644EB2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053F11D-AD7B-05E5-96A6-D7475C860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8234A03-8346-5A93-CE2D-510843C6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73C610E-CFB7-A3FB-047B-D3C47B37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00EE14-DDF1-E506-15BB-A3BE80A3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395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83D98A-9835-9152-A2DF-04BB9AF9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412C64-65B4-545E-7609-0849D234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3F495C5-A8D7-EC77-27F2-59D3B8A8C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B280877-F692-7DF6-036E-23ED884FC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03AC5FE-CD66-5FA6-8F3B-BCDCF40B7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9100117-7592-423F-6E8B-D6FA1734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1C5D410-FBD8-8E03-BB24-5613F953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D650BC2-6226-73F3-2BAE-47A6F672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292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C6C080-142D-7FD0-2891-8D474BED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75221B1-9402-B637-4C95-E240F602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613D924-DC71-D813-A8D8-96F1A7AF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F8B2A52-1ED1-C9FD-ABE9-57AA25A2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991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63B212E-6FF3-4BB3-1F44-4069433F1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C064116-17B6-67EF-4EB7-B30A44B7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A3CABF2-97DE-5627-C6DE-80919BB0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861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391B1A-DBF2-8A00-A93F-A7D1F68C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D26C13-7F24-8BB0-6770-862ED422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EEB83DA-8BA8-9220-3BB7-763FBD0D9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D43C1EC-3B6C-5AD4-5CFD-9FD8B3A6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BC8385A-9FB1-236B-B08F-14D742F8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FF100B-5A99-9E41-6D3F-1808E5E5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47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22F03F-89CD-3D0F-6801-EEDE50E59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767B636-F3B8-98AA-0F45-F8AB09709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CC1FBFF-CBB8-91CA-1C10-4BE1B813D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7B1D042-2763-4B09-412D-DBD7000A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CCA7543-BDA0-D09F-4ED5-8C2D1546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D816B3-1743-785D-AD45-727B1DCE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49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57F8E85-F8E4-D8A0-2BD4-6FABF2B2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6C73A06-9B10-1A9C-E882-854471BEE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D2A9AC3-1BEB-BAF6-2FD6-6DE471396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F8AE-70B7-4CF9-9FBB-377FC63198E0}" type="datetimeFigureOut">
              <a:rPr lang="sl-SI" smtClean="0"/>
              <a:t>23. 05. 2024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7D6FC7F-6D5C-90B6-41C5-3B8361E11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78FD75-970C-E357-38A9-FA033ACC9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23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spra.mkgp@gov.s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vropskasredstva.si/odbor-za-spremljanje-2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spra.mkgp@gov.s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BF71E8-58C2-A21F-0609-8A72BBB47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893" y="745727"/>
            <a:ext cx="10058400" cy="497559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l-SI" sz="3600" b="1" dirty="0" smtClean="0">
                <a:solidFill>
                  <a:srgbClr val="FFFFFF"/>
                </a:solidFill>
                <a:latin typeface="Noticia Text" panose="02000503060000020004" pitchFamily="2" charset="-18"/>
              </a:rPr>
              <a:t>Odbor za </a:t>
            </a:r>
            <a:r>
              <a:rPr lang="sl-SI" sz="3600" b="1" dirty="0" err="1" smtClean="0">
                <a:solidFill>
                  <a:srgbClr val="FFFFFF"/>
                </a:solidFill>
                <a:latin typeface="Noticia Text" panose="02000503060000020004" pitchFamily="2" charset="-18"/>
              </a:rPr>
              <a:t>spremljanj</a:t>
            </a:r>
            <a:r>
              <a:rPr lang="sl-SI" sz="3600" b="1" i="0" u="none" strike="noStrike" baseline="0" dirty="0" err="1" smtClean="0">
                <a:solidFill>
                  <a:srgbClr val="FFFFFF"/>
                </a:solidFill>
                <a:latin typeface="Noticia Text" panose="02000503060000020004" pitchFamily="2" charset="-18"/>
              </a:rPr>
              <a:t>Program</a:t>
            </a:r>
            <a:r>
              <a:rPr lang="sl-SI" sz="3600" b="1" i="0" u="none" strike="noStrike" baseline="0" dirty="0" smtClean="0">
                <a:solidFill>
                  <a:srgbClr val="FFFFFF"/>
                </a:solidFill>
                <a:latin typeface="Noticia Text" panose="02000503060000020004" pitchFamily="2" charset="-18"/>
              </a:rPr>
              <a:t> </a:t>
            </a:r>
            <a:r>
              <a:rPr lang="sl-SI" sz="3600" b="1" i="0" u="none" strike="noStrike" baseline="0" dirty="0">
                <a:solidFill>
                  <a:srgbClr val="FFFFFF"/>
                </a:solidFill>
                <a:latin typeface="Noticia Text" panose="02000503060000020004" pitchFamily="2" charset="-18"/>
              </a:rPr>
              <a:t>za izvajanje evropskega</a:t>
            </a:r>
            <a:br>
              <a:rPr lang="sl-SI" sz="3600" b="1" i="0" u="none" strike="noStrike" baseline="0" dirty="0">
                <a:solidFill>
                  <a:srgbClr val="FFFFFF"/>
                </a:solidFill>
                <a:latin typeface="Noticia Text" panose="02000503060000020004" pitchFamily="2" charset="-18"/>
              </a:rPr>
            </a:br>
            <a:r>
              <a:rPr lang="sl-SI" sz="3600" b="1" i="0" u="none" strike="noStrike" baseline="0" dirty="0">
                <a:solidFill>
                  <a:srgbClr val="FFFFFF"/>
                </a:solidFill>
                <a:latin typeface="Noticia Text" panose="02000503060000020004" pitchFamily="2" charset="-18"/>
              </a:rPr>
              <a:t>sklada za pomorstvo, ribištvo</a:t>
            </a:r>
            <a:br>
              <a:rPr lang="sl-SI" sz="3600" b="1" i="0" u="none" strike="noStrike" baseline="0" dirty="0">
                <a:solidFill>
                  <a:srgbClr val="FFFFFF"/>
                </a:solidFill>
                <a:latin typeface="Noticia Text" panose="02000503060000020004" pitchFamily="2" charset="-18"/>
              </a:rPr>
            </a:br>
            <a:r>
              <a:rPr lang="sl-SI" sz="3600" b="1" i="0" u="none" strike="noStrike" baseline="0" dirty="0">
                <a:solidFill>
                  <a:srgbClr val="FFFFFF"/>
                </a:solidFill>
                <a:latin typeface="Noticia Text" panose="02000503060000020004" pitchFamily="2" charset="-18"/>
              </a:rPr>
              <a:t>in </a:t>
            </a:r>
            <a:r>
              <a:rPr lang="sl-SI" sz="3400" b="1" i="0" u="none" strike="noStrike" baseline="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ODBOR ZA SPREMLJANJE </a:t>
            </a:r>
            <a: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PROGRAMA</a:t>
            </a:r>
            <a:b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</a:br>
            <a: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za izvajanje evropskega sklada </a:t>
            </a:r>
            <a:b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</a:br>
            <a: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za pomorstvo, ribištvo in akvakulturo </a:t>
            </a:r>
            <a:b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</a:br>
            <a:r>
              <a:rPr lang="sl-SI" sz="34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2021-2027 </a:t>
            </a:r>
            <a:r>
              <a:rPr lang="sl-SI" sz="3400" b="1" dirty="0" smtClean="0">
                <a:solidFill>
                  <a:srgbClr val="0070C0"/>
                </a:solidFill>
                <a:latin typeface="Noticia Text" panose="02000503060000020004" pitchFamily="2" charset="-18"/>
              </a:rPr>
              <a:t/>
            </a:r>
            <a:br>
              <a:rPr lang="sl-SI" sz="3400" b="1" dirty="0" smtClean="0">
                <a:solidFill>
                  <a:srgbClr val="0070C0"/>
                </a:solidFill>
                <a:latin typeface="Noticia Text" panose="02000503060000020004" pitchFamily="2" charset="-18"/>
              </a:rPr>
            </a:br>
            <a:r>
              <a:rPr lang="sl-SI" sz="3400" b="1" i="0" u="none" strike="noStrike" baseline="0" dirty="0" smtClean="0">
                <a:solidFill>
                  <a:srgbClr val="FFFFFF"/>
                </a:solidFill>
                <a:latin typeface="Noticia Text" panose="02000503060000020004" pitchFamily="2" charset="-18"/>
              </a:rPr>
              <a:t>2021-20</a:t>
            </a:r>
            <a:br>
              <a:rPr lang="sl-SI" sz="3400" b="1" i="0" u="none" strike="noStrike" baseline="0" dirty="0" smtClean="0">
                <a:solidFill>
                  <a:srgbClr val="FFFFFF"/>
                </a:solidFill>
                <a:latin typeface="Noticia Text" panose="02000503060000020004" pitchFamily="2" charset="-18"/>
              </a:rPr>
            </a:br>
            <a:r>
              <a:rPr lang="sl-SI" sz="3600" b="1" dirty="0">
                <a:solidFill>
                  <a:srgbClr val="FFFFFF"/>
                </a:solidFill>
                <a:latin typeface="Noticia Text" panose="02000503060000020004" pitchFamily="2" charset="-18"/>
              </a:rPr>
              <a:t/>
            </a:r>
            <a:br>
              <a:rPr lang="sl-SI" sz="3600" b="1" dirty="0">
                <a:solidFill>
                  <a:srgbClr val="FFFFFF"/>
                </a:solidFill>
                <a:latin typeface="Noticia Text" panose="02000503060000020004" pitchFamily="2" charset="-18"/>
              </a:rPr>
            </a:br>
            <a:r>
              <a:rPr lang="sl-SI" sz="3600" b="1" dirty="0" smtClean="0">
                <a:solidFill>
                  <a:srgbClr val="FFFFFF"/>
                </a:solidFill>
                <a:latin typeface="Noticia Text" panose="02000503060000020004" pitchFamily="2" charset="-18"/>
              </a:rPr>
              <a:t/>
            </a:r>
            <a:br>
              <a:rPr lang="sl-SI" sz="3600" b="1" dirty="0" smtClean="0">
                <a:solidFill>
                  <a:srgbClr val="FFFFFF"/>
                </a:solidFill>
                <a:latin typeface="Noticia Text" panose="02000503060000020004" pitchFamily="2" charset="-18"/>
              </a:rPr>
            </a:br>
            <a:r>
              <a:rPr lang="sl-SI" sz="3600" b="1" i="0" u="none" strike="noStrike" baseline="0" dirty="0" smtClean="0">
                <a:solidFill>
                  <a:srgbClr val="FFFFFF"/>
                </a:solidFill>
                <a:latin typeface="Noticia Text" panose="02000503060000020004" pitchFamily="2" charset="-18"/>
              </a:rPr>
              <a:t>27</a:t>
            </a:r>
            <a:endParaRPr lang="sl-SI" sz="3600" b="1" dirty="0">
              <a:latin typeface="Noticia Text" panose="02000503060000020004" pitchFamily="2" charset="-18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605" y="3763247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635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DCC0902-4A2C-2152-9049-636CF8B4E4B2}"/>
              </a:ext>
            </a:extLst>
          </p:cNvPr>
          <p:cNvSpPr txBox="1"/>
          <p:nvPr/>
        </p:nvSpPr>
        <p:spPr>
          <a:xfrm>
            <a:off x="348612" y="2879650"/>
            <a:ext cx="11294748" cy="399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sl-SI" sz="1500" dirty="0" smtClean="0">
                <a:latin typeface="Montserrat" pitchFamily="2" charset="-18"/>
              </a:rPr>
              <a:t>"</a:t>
            </a:r>
            <a:endParaRPr lang="sl-SI" sz="1500" dirty="0">
              <a:latin typeface="Montserrat" pitchFamily="2" charset="-18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E764757-D542-4FEE-A09C-848F216D17B6}"/>
              </a:ext>
            </a:extLst>
          </p:cNvPr>
          <p:cNvSpPr txBox="1"/>
          <p:nvPr/>
        </p:nvSpPr>
        <p:spPr>
          <a:xfrm>
            <a:off x="806863" y="1095129"/>
            <a:ext cx="1034040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8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Proces imenovanja</a:t>
            </a:r>
          </a:p>
          <a:p>
            <a:pPr algn="ctr"/>
            <a:endParaRPr lang="sl-SI" sz="28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457200" indent="-457200" algn="just"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Poziv partnerjem k ponovnemu imenovanju (januar 2024)</a:t>
            </a:r>
          </a:p>
          <a:p>
            <a:pPr marL="457200" indent="-457200" algn="just"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Prejeti odzivi partnerjev (do marca 2024)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Sprejetje spremembe Odloka o ustanovitvi Odbora za spremljanje (Uradni list RS, št. 36/24, z dne 29. 4. 2024)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Sprejetje spremembe sklepa o imenovanju članov in namestnikov (sklep Vlade z dne 9. 5. 2024).</a:t>
            </a:r>
          </a:p>
          <a:p>
            <a:pPr marL="514350" indent="-514350">
              <a:buFont typeface="+mj-lt"/>
              <a:buAutoNum type="arabicPeriod"/>
            </a:pPr>
            <a:endParaRPr lang="sl-SI" sz="2800" dirty="0">
              <a:latin typeface="Noticia Text" panose="02000503060000020004" pitchFamily="2" charset="-18"/>
            </a:endParaRPr>
          </a:p>
          <a:p>
            <a:endParaRPr lang="sl-SI" sz="2800" dirty="0" smtClean="0"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9376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DCC0902-4A2C-2152-9049-636CF8B4E4B2}"/>
              </a:ext>
            </a:extLst>
          </p:cNvPr>
          <p:cNvSpPr txBox="1"/>
          <p:nvPr/>
        </p:nvSpPr>
        <p:spPr>
          <a:xfrm>
            <a:off x="348612" y="2879650"/>
            <a:ext cx="11294748" cy="399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sl-SI" sz="1500" dirty="0" smtClean="0">
                <a:latin typeface="Montserrat" pitchFamily="2" charset="-18"/>
              </a:rPr>
              <a:t>"</a:t>
            </a:r>
            <a:endParaRPr lang="sl-SI" sz="1500" dirty="0">
              <a:latin typeface="Montserrat" pitchFamily="2" charset="-18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E764757-D542-4FEE-A09C-848F216D17B6}"/>
              </a:ext>
            </a:extLst>
          </p:cNvPr>
          <p:cNvSpPr txBox="1"/>
          <p:nvPr/>
        </p:nvSpPr>
        <p:spPr>
          <a:xfrm>
            <a:off x="825781" y="1145579"/>
            <a:ext cx="1034040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8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Spremembe imenovanja</a:t>
            </a:r>
          </a:p>
          <a:p>
            <a:pPr marL="457200" indent="-457200">
              <a:buFont typeface="+mj-lt"/>
              <a:buAutoNum type="arabicPeriod"/>
            </a:pP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Zamenjava v vodstvu </a:t>
            </a:r>
            <a:r>
              <a:rPr lang="sl-SI" sz="2000" dirty="0" err="1" smtClean="0">
                <a:latin typeface="Noticia Text" panose="02000503060000020004" pitchFamily="2" charset="-18"/>
              </a:rPr>
              <a:t>Ozs</a:t>
            </a:r>
            <a:r>
              <a:rPr lang="sl-SI" sz="2000" dirty="0" smtClean="0">
                <a:latin typeface="Noticia Text" panose="02000503060000020004" pitchFamily="2" charset="-18"/>
              </a:rPr>
              <a:t> (MKGP – nova državna sekretarka, ga Eva knez in novi vodja Sektorja za ribištvo, g. Uroš Zgonec),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Spremembe pri državnih organih in javnih zavodih (MF, MGRTŠ, </a:t>
            </a:r>
            <a:r>
              <a:rPr lang="sl-SI" sz="2000" strike="sngStrike" dirty="0" smtClean="0">
                <a:latin typeface="Noticia Text" panose="02000503060000020004" pitchFamily="2" charset="-18"/>
              </a:rPr>
              <a:t>MVI</a:t>
            </a:r>
            <a:r>
              <a:rPr lang="sl-SI" sz="2000" dirty="0" smtClean="0">
                <a:solidFill>
                  <a:srgbClr val="FF0000"/>
                </a:solidFill>
                <a:latin typeface="Noticia Text" panose="02000503060000020004" pitchFamily="2" charset="-18"/>
              </a:rPr>
              <a:t>, MVZI? -</a:t>
            </a:r>
            <a:r>
              <a:rPr lang="sl-SI" sz="2000" dirty="0">
                <a:latin typeface="Noticia Text" panose="02000503060000020004" pitchFamily="2" charset="-18"/>
              </a:rPr>
              <a:t>DRSV, </a:t>
            </a:r>
            <a:r>
              <a:rPr lang="sl-SI" sz="2000" dirty="0" smtClean="0">
                <a:latin typeface="Noticia Text" panose="02000503060000020004" pitchFamily="2" charset="-18"/>
              </a:rPr>
              <a:t>ZZRS)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Spremembe gospodarskih, socialnih in regionalnih partnerjev (novi predstavnik marikulture, </a:t>
            </a:r>
            <a:r>
              <a:rPr lang="sl-SI" sz="2000" strike="sngStrike" dirty="0" smtClean="0">
                <a:latin typeface="Noticia Text" panose="02000503060000020004" pitchFamily="2" charset="-18"/>
              </a:rPr>
              <a:t>Obrtno-podjetniška zbornica</a:t>
            </a:r>
            <a:r>
              <a:rPr lang="sl-SI" sz="2000" dirty="0" smtClean="0">
                <a:latin typeface="Noticia Text" panose="02000503060000020004" pitchFamily="2" charset="-18"/>
              </a:rPr>
              <a:t>),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Spremembe NVO (MORIGENOS)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dirty="0" smtClean="0">
                <a:latin typeface="Noticia Text" panose="02000503060000020004" pitchFamily="2" charset="-18"/>
              </a:rPr>
              <a:t>Spremembe predstavnikov lokalnih skupnosti (Združenje občin Slovenije)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pPr marL="457200" indent="-457200">
              <a:buFont typeface="+mj-lt"/>
              <a:buAutoNum type="arabicPeriod"/>
            </a:pPr>
            <a:endParaRPr lang="sl-SI" sz="2000" dirty="0" smtClean="0"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49595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DCC0902-4A2C-2152-9049-636CF8B4E4B2}"/>
              </a:ext>
            </a:extLst>
          </p:cNvPr>
          <p:cNvSpPr txBox="1"/>
          <p:nvPr/>
        </p:nvSpPr>
        <p:spPr>
          <a:xfrm>
            <a:off x="348612" y="2879650"/>
            <a:ext cx="11294748" cy="399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sl-SI" sz="1500" dirty="0" smtClean="0">
                <a:latin typeface="Montserrat" pitchFamily="2" charset="-18"/>
              </a:rPr>
              <a:t>"</a:t>
            </a:r>
            <a:endParaRPr lang="sl-SI" sz="1500" dirty="0">
              <a:latin typeface="Montserrat" pitchFamily="2" charset="-18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E764757-D542-4FEE-A09C-848F216D17B6}"/>
              </a:ext>
            </a:extLst>
          </p:cNvPr>
          <p:cNvSpPr txBox="1"/>
          <p:nvPr/>
        </p:nvSpPr>
        <p:spPr>
          <a:xfrm>
            <a:off x="825781" y="1145579"/>
            <a:ext cx="10340409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8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Pravila delovanja</a:t>
            </a:r>
          </a:p>
          <a:p>
            <a:pPr marL="457200" indent="-457200">
              <a:buFont typeface="+mj-lt"/>
              <a:buAutoNum type="arabicPeriod"/>
            </a:pP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Poslovnik odbora za spremljanje P ESPRA 2021-2027, sprejet na 1. seji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Naloge Odbora za spremljanje: 40. člen Uredbe 2021/1060/EU</a:t>
            </a:r>
            <a:endParaRPr lang="sl-SI" sz="2000" dirty="0" smtClean="0"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rgbClr val="FF0000"/>
                </a:solidFill>
                <a:latin typeface="Noticia Text" panose="02000503060000020004" pitchFamily="2" charset="-18"/>
              </a:rPr>
              <a:t>Izjava o izogibanju navzkrižja interesov (!)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Lista prisotnosti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Glasovanje (kartončki)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Komunikacija – sekretariat P ESPRA 2021-2027: Sektor za ribištvo MKGP, </a:t>
            </a:r>
            <a:r>
              <a:rPr lang="sl-SI" sz="2000" dirty="0" smtClean="0">
                <a:latin typeface="Noticia Text" panose="02000503060000020004" pitchFamily="2" charset="-18"/>
                <a:hlinkClick r:id="rId3"/>
              </a:rPr>
              <a:t>espra.mkgp@gov.si</a:t>
            </a:r>
            <a:endParaRPr lang="sl-SI" sz="2000" dirty="0" smtClean="0"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Splet: </a:t>
            </a:r>
            <a:r>
              <a:rPr lang="sl-SI" sz="2000" dirty="0">
                <a:latin typeface="Noticia Text" panose="02000503060000020004" pitchFamily="2" charset="-18"/>
                <a:hlinkClick r:id="rId4"/>
              </a:rPr>
              <a:t>https://evropskasredstva.si/odbor-za-spremljanje-2</a:t>
            </a:r>
            <a:r>
              <a:rPr lang="sl-SI" sz="2000" dirty="0" smtClean="0">
                <a:latin typeface="Noticia Text" panose="02000503060000020004" pitchFamily="2" charset="-18"/>
                <a:hlinkClick r:id="rId4"/>
              </a:rPr>
              <a:t>/</a:t>
            </a:r>
            <a:r>
              <a:rPr lang="sl-SI" sz="2000" dirty="0" smtClean="0">
                <a:latin typeface="Noticia Text" panose="02000503060000020004" pitchFamily="2" charset="-18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Spremembe v članstvu: na </a:t>
            </a:r>
            <a:r>
              <a:rPr lang="sl-SI" sz="2000" dirty="0">
                <a:latin typeface="Noticia Text" panose="02000503060000020004" pitchFamily="2" charset="-18"/>
              </a:rPr>
              <a:t>e-poštni naslov </a:t>
            </a:r>
            <a:r>
              <a:rPr lang="sl-SI" sz="2000" dirty="0" smtClean="0">
                <a:latin typeface="Noticia Text" panose="02000503060000020004" pitchFamily="2" charset="-18"/>
                <a:hlinkClick r:id="rId3"/>
              </a:rPr>
              <a:t>espra.mkgp@gov.si</a:t>
            </a:r>
            <a:r>
              <a:rPr lang="sl-SI" sz="2000" dirty="0" smtClean="0">
                <a:latin typeface="Noticia Text" panose="02000503060000020004" pitchFamily="2" charset="-18"/>
              </a:rPr>
              <a:t> </a:t>
            </a:r>
            <a:endParaRPr lang="sl-SI" sz="2000" dirty="0">
              <a:latin typeface="Noticia Text" panose="02000503060000020004" pitchFamily="2" charset="-18"/>
            </a:endParaRP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7996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DCC0902-4A2C-2152-9049-636CF8B4E4B2}"/>
              </a:ext>
            </a:extLst>
          </p:cNvPr>
          <p:cNvSpPr txBox="1"/>
          <p:nvPr/>
        </p:nvSpPr>
        <p:spPr>
          <a:xfrm>
            <a:off x="348612" y="2879650"/>
            <a:ext cx="11294748" cy="399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sl-SI" sz="1500" dirty="0" smtClean="0">
                <a:latin typeface="Montserrat" pitchFamily="2" charset="-18"/>
              </a:rPr>
              <a:t>"</a:t>
            </a:r>
            <a:endParaRPr lang="sl-SI" sz="1500" dirty="0">
              <a:latin typeface="Montserrat" pitchFamily="2" charset="-18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E764757-D542-4FEE-A09C-848F216D17B6}"/>
              </a:ext>
            </a:extLst>
          </p:cNvPr>
          <p:cNvSpPr txBox="1"/>
          <p:nvPr/>
        </p:nvSpPr>
        <p:spPr>
          <a:xfrm>
            <a:off x="825781" y="1145579"/>
            <a:ext cx="1034040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sz="2000" dirty="0" smtClean="0">
              <a:latin typeface="Noticia Text" panose="02000503060000020004" pitchFamily="2" charset="-18"/>
            </a:endParaRP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2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Hvala za sodelovanje!</a:t>
            </a:r>
          </a:p>
          <a:p>
            <a:pPr algn="ctr"/>
            <a:endParaRPr lang="sl-SI" sz="22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2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2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Pripombe, pobude, predlogi: </a:t>
            </a:r>
          </a:p>
          <a:p>
            <a:pPr algn="ctr"/>
            <a:r>
              <a:rPr lang="sl-SI" sz="2200" dirty="0" smtClean="0">
                <a:solidFill>
                  <a:srgbClr val="007EAA"/>
                </a:solidFill>
                <a:latin typeface="Noticia Text" panose="02000503060000020004" pitchFamily="2" charset="-18"/>
                <a:hlinkClick r:id="rId3"/>
              </a:rPr>
              <a:t>espra.mkgp@gov.si</a:t>
            </a:r>
            <a:endParaRPr lang="sl-SI" sz="22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2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endParaRPr lang="sl-SI" sz="28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50689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226</Words>
  <Application>Microsoft Office PowerPoint</Application>
  <PresentationFormat>Širokozaslonsko</PresentationFormat>
  <Paragraphs>39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Noticia Text</vt:lpstr>
      <vt:lpstr>Officeova tema</vt:lpstr>
      <vt:lpstr>Odbor za spremljanjProgram za izvajanje evropskega sklada za pomorstvo, ribištvo in ODBOR ZA SPREMLJANJE PROGRAMA za izvajanje evropskega sklada  za pomorstvo, ribištvo in akvakulturo  2021-2027  2021-20   27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natalija.stanic@art-design.si</dc:creator>
  <cp:lastModifiedBy>Neža Sautet</cp:lastModifiedBy>
  <cp:revision>12</cp:revision>
  <dcterms:created xsi:type="dcterms:W3CDTF">2023-05-23T08:37:57Z</dcterms:created>
  <dcterms:modified xsi:type="dcterms:W3CDTF">2024-05-23T08:56:41Z</dcterms:modified>
</cp:coreProperties>
</file>