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84" r:id="rId4"/>
    <p:sldId id="293" r:id="rId5"/>
    <p:sldId id="294" r:id="rId6"/>
    <p:sldId id="286" r:id="rId7"/>
    <p:sldId id="291" r:id="rId8"/>
    <p:sldId id="287" r:id="rId9"/>
    <p:sldId id="292" r:id="rId10"/>
    <p:sldId id="282" r:id="rId11"/>
    <p:sldId id="289" r:id="rId12"/>
    <p:sldId id="277" r:id="rId13"/>
    <p:sldId id="270" r:id="rId14"/>
    <p:sldId id="280" r:id="rId15"/>
    <p:sldId id="265" r:id="rId16"/>
    <p:sldId id="281" r:id="rId17"/>
    <p:sldId id="278" r:id="rId18"/>
    <p:sldId id="269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072B9"/>
    <a:srgbClr val="E0ECF5"/>
    <a:srgbClr val="F28944"/>
    <a:srgbClr val="DC5B57"/>
    <a:srgbClr val="9AC53F"/>
    <a:srgbClr val="41BEE4"/>
    <a:srgbClr val="034EA2"/>
    <a:srgbClr val="9AC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65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vdija Operčkal" userId="2214032d-cbf9-4c40-bf96-bae520d07df3" providerId="ADAL" clId="{7FE7314E-707A-40E1-8A55-73F82443BE6B}"/>
    <pc:docChg chg="delSld">
      <pc:chgData name="Klavdija Operčkal" userId="2214032d-cbf9-4c40-bf96-bae520d07df3" providerId="ADAL" clId="{7FE7314E-707A-40E1-8A55-73F82443BE6B}" dt="2025-03-20T10:06:33.344" v="0" actId="47"/>
      <pc:docMkLst>
        <pc:docMk/>
      </pc:docMkLst>
      <pc:sldChg chg="del">
        <pc:chgData name="Klavdija Operčkal" userId="2214032d-cbf9-4c40-bf96-bae520d07df3" providerId="ADAL" clId="{7FE7314E-707A-40E1-8A55-73F82443BE6B}" dt="2025-03-20T10:06:33.344" v="0" actId="47"/>
        <pc:sldMkLst>
          <pc:docMk/>
          <pc:sldMk cId="1153521659" sldId="261"/>
        </pc:sldMkLst>
      </pc:sldChg>
      <pc:sldChg chg="del">
        <pc:chgData name="Klavdija Operčkal" userId="2214032d-cbf9-4c40-bf96-bae520d07df3" providerId="ADAL" clId="{7FE7314E-707A-40E1-8A55-73F82443BE6B}" dt="2025-03-20T10:06:33.344" v="0" actId="47"/>
        <pc:sldMkLst>
          <pc:docMk/>
          <pc:sldMk cId="840526322" sldId="288"/>
        </pc:sldMkLst>
      </pc:sldChg>
    </pc:docChg>
  </pc:docChgLst>
  <pc:docChgLst>
    <pc:chgData name="Klavdija Operčkal" userId="2214032d-cbf9-4c40-bf96-bae520d07df3" providerId="ADAL" clId="{5390F0C5-E52B-4720-B9C8-2360D04C11E3}"/>
    <pc:docChg chg="undo custSel addSld delSld modSld">
      <pc:chgData name="Klavdija Operčkal" userId="2214032d-cbf9-4c40-bf96-bae520d07df3" providerId="ADAL" clId="{5390F0C5-E52B-4720-B9C8-2360D04C11E3}" dt="2025-03-14T10:31:36.068" v="1010" actId="14100"/>
      <pc:docMkLst>
        <pc:docMk/>
      </pc:docMkLst>
      <pc:sldChg chg="modSp mod">
        <pc:chgData name="Klavdija Operčkal" userId="2214032d-cbf9-4c40-bf96-bae520d07df3" providerId="ADAL" clId="{5390F0C5-E52B-4720-B9C8-2360D04C11E3}" dt="2025-03-14T10:24:21.804" v="843" actId="20577"/>
        <pc:sldMkLst>
          <pc:docMk/>
          <pc:sldMk cId="3562978267" sldId="257"/>
        </pc:sldMkLst>
        <pc:spChg chg="mod">
          <ac:chgData name="Klavdija Operčkal" userId="2214032d-cbf9-4c40-bf96-bae520d07df3" providerId="ADAL" clId="{5390F0C5-E52B-4720-B9C8-2360D04C11E3}" dt="2025-03-14T10:24:21.804" v="843" actId="20577"/>
          <ac:spMkLst>
            <pc:docMk/>
            <pc:sldMk cId="3562978267" sldId="257"/>
            <ac:spMk id="2" creationId="{00000000-0000-0000-0000-000000000000}"/>
          </ac:spMkLst>
        </pc:spChg>
      </pc:sldChg>
      <pc:sldChg chg="modSp mod">
        <pc:chgData name="Klavdija Operčkal" userId="2214032d-cbf9-4c40-bf96-bae520d07df3" providerId="ADAL" clId="{5390F0C5-E52B-4720-B9C8-2360D04C11E3}" dt="2025-03-14T10:31:02.213" v="1006" actId="207"/>
        <pc:sldMkLst>
          <pc:docMk/>
          <pc:sldMk cId="1153521659" sldId="261"/>
        </pc:sldMkLst>
        <pc:spChg chg="mod">
          <ac:chgData name="Klavdija Operčkal" userId="2214032d-cbf9-4c40-bf96-bae520d07df3" providerId="ADAL" clId="{5390F0C5-E52B-4720-B9C8-2360D04C11E3}" dt="2025-03-14T10:28:58.732" v="981" actId="1076"/>
          <ac:spMkLst>
            <pc:docMk/>
            <pc:sldMk cId="1153521659" sldId="261"/>
            <ac:spMk id="9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16.225" v="987" actId="1076"/>
          <ac:spMkLst>
            <pc:docMk/>
            <pc:sldMk cId="1153521659" sldId="261"/>
            <ac:spMk id="11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53.149" v="995" actId="1076"/>
          <ac:spMkLst>
            <pc:docMk/>
            <pc:sldMk cId="1153521659" sldId="261"/>
            <ac:spMk id="13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39.100" v="990" actId="1076"/>
          <ac:spMkLst>
            <pc:docMk/>
            <pc:sldMk cId="1153521659" sldId="261"/>
            <ac:spMk id="14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05.086" v="983" actId="1076"/>
          <ac:spMkLst>
            <pc:docMk/>
            <pc:sldMk cId="1153521659" sldId="261"/>
            <ac:spMk id="21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21.317" v="989" actId="1076"/>
          <ac:spMkLst>
            <pc:docMk/>
            <pc:sldMk cId="1153521659" sldId="261"/>
            <ac:spMk id="23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51.253" v="994" actId="1076"/>
          <ac:spMkLst>
            <pc:docMk/>
            <pc:sldMk cId="1153521659" sldId="261"/>
            <ac:spMk id="28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45.495" v="992" actId="1076"/>
          <ac:spMkLst>
            <pc:docMk/>
            <pc:sldMk cId="1153521659" sldId="261"/>
            <ac:spMk id="29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30:18.704" v="999" actId="1076"/>
          <ac:spMkLst>
            <pc:docMk/>
            <pc:sldMk cId="1153521659" sldId="261"/>
            <ac:spMk id="31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30:15.218" v="998" actId="1076"/>
          <ac:spMkLst>
            <pc:docMk/>
            <pc:sldMk cId="1153521659" sldId="261"/>
            <ac:spMk id="33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7:34.623" v="907" actId="6549"/>
          <ac:spMkLst>
            <pc:docMk/>
            <pc:sldMk cId="1153521659" sldId="261"/>
            <ac:spMk id="35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01.987" v="982" actId="1076"/>
          <ac:spMkLst>
            <pc:docMk/>
            <pc:sldMk cId="1153521659" sldId="261"/>
            <ac:spMk id="36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8:30.807" v="958" actId="20577"/>
          <ac:spMkLst>
            <pc:docMk/>
            <pc:sldMk cId="1153521659" sldId="261"/>
            <ac:spMk id="37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18.782" v="988" actId="1076"/>
          <ac:spMkLst>
            <pc:docMk/>
            <pc:sldMk cId="1153521659" sldId="261"/>
            <ac:spMk id="38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48.492" v="993" actId="1076"/>
          <ac:spMkLst>
            <pc:docMk/>
            <pc:sldMk cId="1153521659" sldId="261"/>
            <ac:spMk id="40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42.963" v="991" actId="1076"/>
          <ac:spMkLst>
            <pc:docMk/>
            <pc:sldMk cId="1153521659" sldId="261"/>
            <ac:spMk id="41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5:56.823" v="883" actId="20577"/>
          <ac:spMkLst>
            <pc:docMk/>
            <pc:sldMk cId="1153521659" sldId="261"/>
            <ac:spMk id="42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31:01.459" v="1004" actId="1076"/>
          <ac:spMkLst>
            <pc:docMk/>
            <pc:sldMk cId="1153521659" sldId="261"/>
            <ac:spMk id="43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07.555" v="984" actId="1076"/>
          <ac:spMkLst>
            <pc:docMk/>
            <pc:sldMk cId="1153521659" sldId="261"/>
            <ac:spMk id="47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14.250" v="986" actId="1076"/>
          <ac:spMkLst>
            <pc:docMk/>
            <pc:sldMk cId="1153521659" sldId="261"/>
            <ac:spMk id="48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29:10.727" v="985" actId="1076"/>
          <ac:spMkLst>
            <pc:docMk/>
            <pc:sldMk cId="1153521659" sldId="261"/>
            <ac:spMk id="49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4T10:31:02.213" v="1006" actId="207"/>
          <ac:spMkLst>
            <pc:docMk/>
            <pc:sldMk cId="1153521659" sldId="261"/>
            <ac:spMk id="50" creationId="{00000000-0000-0000-0000-000000000000}"/>
          </ac:spMkLst>
        </pc:spChg>
      </pc:sldChg>
      <pc:sldChg chg="addSp delSp modSp mod">
        <pc:chgData name="Klavdija Operčkal" userId="2214032d-cbf9-4c40-bf96-bae520d07df3" providerId="ADAL" clId="{5390F0C5-E52B-4720-B9C8-2360D04C11E3}" dt="2025-03-14T10:31:29.126" v="1009" actId="1076"/>
        <pc:sldMkLst>
          <pc:docMk/>
          <pc:sldMk cId="3828249282" sldId="266"/>
        </pc:sldMkLst>
        <pc:spChg chg="mod">
          <ac:chgData name="Klavdija Operčkal" userId="2214032d-cbf9-4c40-bf96-bae520d07df3" providerId="ADAL" clId="{5390F0C5-E52B-4720-B9C8-2360D04C11E3}" dt="2025-03-12T14:15:50.685" v="706" actId="20577"/>
          <ac:spMkLst>
            <pc:docMk/>
            <pc:sldMk cId="3828249282" sldId="266"/>
            <ac:spMk id="2" creationId="{00000000-0000-0000-0000-000000000000}"/>
          </ac:spMkLst>
        </pc:spChg>
        <pc:spChg chg="del">
          <ac:chgData name="Klavdija Operčkal" userId="2214032d-cbf9-4c40-bf96-bae520d07df3" providerId="ADAL" clId="{5390F0C5-E52B-4720-B9C8-2360D04C11E3}" dt="2025-03-12T14:16:03.539" v="708" actId="478"/>
          <ac:spMkLst>
            <pc:docMk/>
            <pc:sldMk cId="3828249282" sldId="266"/>
            <ac:spMk id="3" creationId="{00000000-0000-0000-0000-000000000000}"/>
          </ac:spMkLst>
        </pc:spChg>
        <pc:spChg chg="del">
          <ac:chgData name="Klavdija Operčkal" userId="2214032d-cbf9-4c40-bf96-bae520d07df3" providerId="ADAL" clId="{5390F0C5-E52B-4720-B9C8-2360D04C11E3}" dt="2025-03-12T14:16:01.471" v="707" actId="478"/>
          <ac:spMkLst>
            <pc:docMk/>
            <pc:sldMk cId="3828249282" sldId="266"/>
            <ac:spMk id="6" creationId="{00000000-0000-0000-0000-000000000000}"/>
          </ac:spMkLst>
        </pc:spChg>
        <pc:spChg chg="add del mod">
          <ac:chgData name="Klavdija Operčkal" userId="2214032d-cbf9-4c40-bf96-bae520d07df3" providerId="ADAL" clId="{5390F0C5-E52B-4720-B9C8-2360D04C11E3}" dt="2025-03-12T14:16:06.156" v="709" actId="478"/>
          <ac:spMkLst>
            <pc:docMk/>
            <pc:sldMk cId="3828249282" sldId="266"/>
            <ac:spMk id="7" creationId="{AFB80A6E-C1AE-A1E5-2230-35389484F513}"/>
          </ac:spMkLst>
        </pc:spChg>
        <pc:spChg chg="mod">
          <ac:chgData name="Klavdija Operčkal" userId="2214032d-cbf9-4c40-bf96-bae520d07df3" providerId="ADAL" clId="{5390F0C5-E52B-4720-B9C8-2360D04C11E3}" dt="2025-03-14T10:31:20.334" v="1008" actId="1076"/>
          <ac:spMkLst>
            <pc:docMk/>
            <pc:sldMk cId="3828249282" sldId="266"/>
            <ac:spMk id="10" creationId="{D4AF47C2-BCF3-13A1-23D0-6DA53C55E5A7}"/>
          </ac:spMkLst>
        </pc:spChg>
        <pc:graphicFrameChg chg="add mod modGraphic">
          <ac:chgData name="Klavdija Operčkal" userId="2214032d-cbf9-4c40-bf96-bae520d07df3" providerId="ADAL" clId="{5390F0C5-E52B-4720-B9C8-2360D04C11E3}" dt="2025-03-14T10:31:29.126" v="1009" actId="1076"/>
          <ac:graphicFrameMkLst>
            <pc:docMk/>
            <pc:sldMk cId="3828249282" sldId="266"/>
            <ac:graphicFrameMk id="9" creationId="{C5747827-80D3-D44E-D945-3F5D70B492C5}"/>
          </ac:graphicFrameMkLst>
        </pc:graphicFrameChg>
        <pc:picChg chg="del">
          <ac:chgData name="Klavdija Operčkal" userId="2214032d-cbf9-4c40-bf96-bae520d07df3" providerId="ADAL" clId="{5390F0C5-E52B-4720-B9C8-2360D04C11E3}" dt="2025-03-12T14:16:21.954" v="713" actId="478"/>
          <ac:picMkLst>
            <pc:docMk/>
            <pc:sldMk cId="3828249282" sldId="266"/>
            <ac:picMk id="5" creationId="{27AE3A0C-63D6-42D9-99EB-F8663E14921A}"/>
          </ac:picMkLst>
        </pc:picChg>
        <pc:picChg chg="del">
          <ac:chgData name="Klavdija Operčkal" userId="2214032d-cbf9-4c40-bf96-bae520d07df3" providerId="ADAL" clId="{5390F0C5-E52B-4720-B9C8-2360D04C11E3}" dt="2025-03-12T14:16:21.347" v="712" actId="478"/>
          <ac:picMkLst>
            <pc:docMk/>
            <pc:sldMk cId="3828249282" sldId="266"/>
            <ac:picMk id="8" creationId="{A17BD3D0-C862-F56A-D4D5-93277C265A40}"/>
          </ac:picMkLst>
        </pc:picChg>
        <pc:picChg chg="mod">
          <ac:chgData name="Klavdija Operčkal" userId="2214032d-cbf9-4c40-bf96-bae520d07df3" providerId="ADAL" clId="{5390F0C5-E52B-4720-B9C8-2360D04C11E3}" dt="2025-03-14T10:31:17.734" v="1007" actId="1076"/>
          <ac:picMkLst>
            <pc:docMk/>
            <pc:sldMk cId="3828249282" sldId="266"/>
            <ac:picMk id="17" creationId="{96C252E6-10DB-0D8E-E077-959D19472955}"/>
          </ac:picMkLst>
        </pc:picChg>
      </pc:sldChg>
      <pc:sldChg chg="del">
        <pc:chgData name="Klavdija Operčkal" userId="2214032d-cbf9-4c40-bf96-bae520d07df3" providerId="ADAL" clId="{5390F0C5-E52B-4720-B9C8-2360D04C11E3}" dt="2025-03-12T13:22:43.744" v="565" actId="47"/>
        <pc:sldMkLst>
          <pc:docMk/>
          <pc:sldMk cId="665074249" sldId="267"/>
        </pc:sldMkLst>
      </pc:sldChg>
      <pc:sldChg chg="addSp delSp modSp mod">
        <pc:chgData name="Klavdija Operčkal" userId="2214032d-cbf9-4c40-bf96-bae520d07df3" providerId="ADAL" clId="{5390F0C5-E52B-4720-B9C8-2360D04C11E3}" dt="2025-03-12T12:57:36.150" v="381" actId="1076"/>
        <pc:sldMkLst>
          <pc:docMk/>
          <pc:sldMk cId="1360876220" sldId="270"/>
        </pc:sldMkLst>
        <pc:spChg chg="mod">
          <ac:chgData name="Klavdija Operčkal" userId="2214032d-cbf9-4c40-bf96-bae520d07df3" providerId="ADAL" clId="{5390F0C5-E52B-4720-B9C8-2360D04C11E3}" dt="2025-03-12T12:46:36.431" v="1" actId="20577"/>
          <ac:spMkLst>
            <pc:docMk/>
            <pc:sldMk cId="1360876220" sldId="270"/>
            <ac:spMk id="5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2T12:49:38.863" v="203" actId="14100"/>
          <ac:spMkLst>
            <pc:docMk/>
            <pc:sldMk cId="1360876220" sldId="270"/>
            <ac:spMk id="6" creationId="{F14E8A7D-3D78-CA82-C982-FB9E8B6A4D3A}"/>
          </ac:spMkLst>
        </pc:spChg>
        <pc:spChg chg="add mod">
          <ac:chgData name="Klavdija Operčkal" userId="2214032d-cbf9-4c40-bf96-bae520d07df3" providerId="ADAL" clId="{5390F0C5-E52B-4720-B9C8-2360D04C11E3}" dt="2025-03-12T12:57:36.150" v="381" actId="1076"/>
          <ac:spMkLst>
            <pc:docMk/>
            <pc:sldMk cId="1360876220" sldId="270"/>
            <ac:spMk id="7" creationId="{8ABE2A3C-C076-7024-443F-E2264D1FFCAC}"/>
          </ac:spMkLst>
        </pc:spChg>
        <pc:spChg chg="mod">
          <ac:chgData name="Klavdija Operčkal" userId="2214032d-cbf9-4c40-bf96-bae520d07df3" providerId="ADAL" clId="{5390F0C5-E52B-4720-B9C8-2360D04C11E3}" dt="2025-03-12T12:48:31.897" v="189" actId="20577"/>
          <ac:spMkLst>
            <pc:docMk/>
            <pc:sldMk cId="1360876220" sldId="270"/>
            <ac:spMk id="8" creationId="{00000000-0000-0000-0000-000000000000}"/>
          </ac:spMkLst>
        </pc:spChg>
        <pc:picChg chg="del">
          <ac:chgData name="Klavdija Operčkal" userId="2214032d-cbf9-4c40-bf96-bae520d07df3" providerId="ADAL" clId="{5390F0C5-E52B-4720-B9C8-2360D04C11E3}" dt="2025-03-12T12:49:01.956" v="195" actId="478"/>
          <ac:picMkLst>
            <pc:docMk/>
            <pc:sldMk cId="1360876220" sldId="270"/>
            <ac:picMk id="3" creationId="{BE00726E-6A7F-C68A-DEAE-E3785DD655EE}"/>
          </ac:picMkLst>
        </pc:picChg>
        <pc:picChg chg="add mod">
          <ac:chgData name="Klavdija Operčkal" userId="2214032d-cbf9-4c40-bf96-bae520d07df3" providerId="ADAL" clId="{5390F0C5-E52B-4720-B9C8-2360D04C11E3}" dt="2025-03-12T12:49:46.536" v="205" actId="1076"/>
          <ac:picMkLst>
            <pc:docMk/>
            <pc:sldMk cId="1360876220" sldId="270"/>
            <ac:picMk id="4" creationId="{5A97B87A-3309-5EF3-5277-092E1E65A6C0}"/>
          </ac:picMkLst>
        </pc:picChg>
        <pc:picChg chg="del">
          <ac:chgData name="Klavdija Operčkal" userId="2214032d-cbf9-4c40-bf96-bae520d07df3" providerId="ADAL" clId="{5390F0C5-E52B-4720-B9C8-2360D04C11E3}" dt="2025-03-12T12:48:58.239" v="194" actId="478"/>
          <ac:picMkLst>
            <pc:docMk/>
            <pc:sldMk cId="1360876220" sldId="270"/>
            <ac:picMk id="9" creationId="{5DF2EBB0-F9AD-52F4-49CC-8E6AC31367EB}"/>
          </ac:picMkLst>
        </pc:picChg>
        <pc:picChg chg="del">
          <ac:chgData name="Klavdija Operčkal" userId="2214032d-cbf9-4c40-bf96-bae520d07df3" providerId="ADAL" clId="{5390F0C5-E52B-4720-B9C8-2360D04C11E3}" dt="2025-03-12T12:48:57.610" v="193" actId="478"/>
          <ac:picMkLst>
            <pc:docMk/>
            <pc:sldMk cId="1360876220" sldId="270"/>
            <ac:picMk id="12" creationId="{E810AFE3-5C3C-47A5-CD43-AF39B0B3DC31}"/>
          </ac:picMkLst>
        </pc:picChg>
        <pc:picChg chg="del">
          <ac:chgData name="Klavdija Operčkal" userId="2214032d-cbf9-4c40-bf96-bae520d07df3" providerId="ADAL" clId="{5390F0C5-E52B-4720-B9C8-2360D04C11E3}" dt="2025-03-12T12:48:56.611" v="191" actId="478"/>
          <ac:picMkLst>
            <pc:docMk/>
            <pc:sldMk cId="1360876220" sldId="270"/>
            <ac:picMk id="16" creationId="{0C023F6F-6581-3014-FCC2-F8EEA93B383C}"/>
          </ac:picMkLst>
        </pc:picChg>
        <pc:picChg chg="del">
          <ac:chgData name="Klavdija Operčkal" userId="2214032d-cbf9-4c40-bf96-bae520d07df3" providerId="ADAL" clId="{5390F0C5-E52B-4720-B9C8-2360D04C11E3}" dt="2025-03-12T12:48:57.131" v="192" actId="478"/>
          <ac:picMkLst>
            <pc:docMk/>
            <pc:sldMk cId="1360876220" sldId="270"/>
            <ac:picMk id="21" creationId="{B6D46ACF-0D7F-38CC-110A-E0780BFC0872}"/>
          </ac:picMkLst>
        </pc:picChg>
        <pc:picChg chg="del">
          <ac:chgData name="Klavdija Operčkal" userId="2214032d-cbf9-4c40-bf96-bae520d07df3" providerId="ADAL" clId="{5390F0C5-E52B-4720-B9C8-2360D04C11E3}" dt="2025-03-12T12:48:55.878" v="190" actId="478"/>
          <ac:picMkLst>
            <pc:docMk/>
            <pc:sldMk cId="1360876220" sldId="270"/>
            <ac:picMk id="24" creationId="{D28FA655-20CD-966B-01BF-7585357AF819}"/>
          </ac:picMkLst>
        </pc:picChg>
      </pc:sldChg>
      <pc:sldChg chg="addSp delSp modSp mod">
        <pc:chgData name="Klavdija Operčkal" userId="2214032d-cbf9-4c40-bf96-bae520d07df3" providerId="ADAL" clId="{5390F0C5-E52B-4720-B9C8-2360D04C11E3}" dt="2025-03-12T13:19:09.470" v="557" actId="1076"/>
        <pc:sldMkLst>
          <pc:docMk/>
          <pc:sldMk cId="2872063938" sldId="276"/>
        </pc:sldMkLst>
        <pc:spChg chg="mod">
          <ac:chgData name="Klavdija Operčkal" userId="2214032d-cbf9-4c40-bf96-bae520d07df3" providerId="ADAL" clId="{5390F0C5-E52B-4720-B9C8-2360D04C11E3}" dt="2025-03-12T13:00:48.218" v="471" actId="20577"/>
          <ac:spMkLst>
            <pc:docMk/>
            <pc:sldMk cId="2872063938" sldId="276"/>
            <ac:spMk id="10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2T13:01:49.494" v="523" actId="20577"/>
          <ac:spMkLst>
            <pc:docMk/>
            <pc:sldMk cId="2872063938" sldId="276"/>
            <ac:spMk id="11" creationId="{00000000-0000-0000-0000-000000000000}"/>
          </ac:spMkLst>
        </pc:spChg>
        <pc:picChg chg="add mod">
          <ac:chgData name="Klavdija Operčkal" userId="2214032d-cbf9-4c40-bf96-bae520d07df3" providerId="ADAL" clId="{5390F0C5-E52B-4720-B9C8-2360D04C11E3}" dt="2025-03-12T13:12:54.289" v="550" actId="14100"/>
          <ac:picMkLst>
            <pc:docMk/>
            <pc:sldMk cId="2872063938" sldId="276"/>
            <ac:picMk id="3" creationId="{C7397A21-0E26-8FB2-D62D-9CEAD99A1527}"/>
          </ac:picMkLst>
        </pc:picChg>
        <pc:picChg chg="del">
          <ac:chgData name="Klavdija Operčkal" userId="2214032d-cbf9-4c40-bf96-bae520d07df3" providerId="ADAL" clId="{5390F0C5-E52B-4720-B9C8-2360D04C11E3}" dt="2025-03-12T13:02:01.664" v="524" actId="478"/>
          <ac:picMkLst>
            <pc:docMk/>
            <pc:sldMk cId="2872063938" sldId="276"/>
            <ac:picMk id="4" creationId="{C984763C-3487-B3F7-D8CF-DDA67A0E6BF9}"/>
          </ac:picMkLst>
        </pc:picChg>
        <pc:picChg chg="add mod">
          <ac:chgData name="Klavdija Operčkal" userId="2214032d-cbf9-4c40-bf96-bae520d07df3" providerId="ADAL" clId="{5390F0C5-E52B-4720-B9C8-2360D04C11E3}" dt="2025-03-12T13:19:09.470" v="557" actId="1076"/>
          <ac:picMkLst>
            <pc:docMk/>
            <pc:sldMk cId="2872063938" sldId="276"/>
            <ac:picMk id="6" creationId="{09BC1155-DAA5-09C0-B3A1-57DD75434EA6}"/>
          </ac:picMkLst>
        </pc:picChg>
        <pc:picChg chg="del">
          <ac:chgData name="Klavdija Operčkal" userId="2214032d-cbf9-4c40-bf96-bae520d07df3" providerId="ADAL" clId="{5390F0C5-E52B-4720-B9C8-2360D04C11E3}" dt="2025-03-12T13:02:02.738" v="526" actId="478"/>
          <ac:picMkLst>
            <pc:docMk/>
            <pc:sldMk cId="2872063938" sldId="276"/>
            <ac:picMk id="13" creationId="{00D3160D-C7E7-58FC-CEA7-5D104A16BE42}"/>
          </ac:picMkLst>
        </pc:picChg>
        <pc:picChg chg="del">
          <ac:chgData name="Klavdija Operčkal" userId="2214032d-cbf9-4c40-bf96-bae520d07df3" providerId="ADAL" clId="{5390F0C5-E52B-4720-B9C8-2360D04C11E3}" dt="2025-03-12T13:02:02.224" v="525" actId="478"/>
          <ac:picMkLst>
            <pc:docMk/>
            <pc:sldMk cId="2872063938" sldId="276"/>
            <ac:picMk id="17" creationId="{6DBEA6C8-9D5C-CE03-7E37-6CB59996A723}"/>
          </ac:picMkLst>
        </pc:picChg>
        <pc:picChg chg="del">
          <ac:chgData name="Klavdija Operčkal" userId="2214032d-cbf9-4c40-bf96-bae520d07df3" providerId="ADAL" clId="{5390F0C5-E52B-4720-B9C8-2360D04C11E3}" dt="2025-03-12T13:12:43.859" v="542" actId="478"/>
          <ac:picMkLst>
            <pc:docMk/>
            <pc:sldMk cId="2872063938" sldId="276"/>
            <ac:picMk id="19" creationId="{4DBE6201-3569-4195-A21D-F1DE8844D837}"/>
          </ac:picMkLst>
        </pc:picChg>
        <pc:picChg chg="del">
          <ac:chgData name="Klavdija Operčkal" userId="2214032d-cbf9-4c40-bf96-bae520d07df3" providerId="ADAL" clId="{5390F0C5-E52B-4720-B9C8-2360D04C11E3}" dt="2025-03-12T13:12:43.311" v="541" actId="478"/>
          <ac:picMkLst>
            <pc:docMk/>
            <pc:sldMk cId="2872063938" sldId="276"/>
            <ac:picMk id="21" creationId="{FB273F65-5BCC-64FE-D612-825E0F9F0C56}"/>
          </ac:picMkLst>
        </pc:picChg>
        <pc:picChg chg="del">
          <ac:chgData name="Klavdija Operčkal" userId="2214032d-cbf9-4c40-bf96-bae520d07df3" providerId="ADAL" clId="{5390F0C5-E52B-4720-B9C8-2360D04C11E3}" dt="2025-03-12T13:12:45.102" v="545" actId="478"/>
          <ac:picMkLst>
            <pc:docMk/>
            <pc:sldMk cId="2872063938" sldId="276"/>
            <ac:picMk id="23" creationId="{EE5F09B6-6D6F-17D3-D283-2972C9C7FF69}"/>
          </ac:picMkLst>
        </pc:picChg>
        <pc:picChg chg="del">
          <ac:chgData name="Klavdija Operčkal" userId="2214032d-cbf9-4c40-bf96-bae520d07df3" providerId="ADAL" clId="{5390F0C5-E52B-4720-B9C8-2360D04C11E3}" dt="2025-03-12T13:12:44.293" v="543" actId="478"/>
          <ac:picMkLst>
            <pc:docMk/>
            <pc:sldMk cId="2872063938" sldId="276"/>
            <ac:picMk id="25" creationId="{5206AA96-1041-49A1-FA19-84A9AE2DBE9B}"/>
          </ac:picMkLst>
        </pc:picChg>
        <pc:picChg chg="del">
          <ac:chgData name="Klavdija Operčkal" userId="2214032d-cbf9-4c40-bf96-bae520d07df3" providerId="ADAL" clId="{5390F0C5-E52B-4720-B9C8-2360D04C11E3}" dt="2025-03-12T13:12:44.749" v="544" actId="478"/>
          <ac:picMkLst>
            <pc:docMk/>
            <pc:sldMk cId="2872063938" sldId="276"/>
            <ac:picMk id="27" creationId="{269EF8FD-3C6C-9201-6C03-2B25981B9AD2}"/>
          </ac:picMkLst>
        </pc:picChg>
        <pc:picChg chg="del">
          <ac:chgData name="Klavdija Operčkal" userId="2214032d-cbf9-4c40-bf96-bae520d07df3" providerId="ADAL" clId="{5390F0C5-E52B-4720-B9C8-2360D04C11E3}" dt="2025-03-12T13:12:45.547" v="546" actId="478"/>
          <ac:picMkLst>
            <pc:docMk/>
            <pc:sldMk cId="2872063938" sldId="276"/>
            <ac:picMk id="2050" creationId="{5B4D7B74-70E0-467A-3D91-509F67CD6593}"/>
          </ac:picMkLst>
        </pc:picChg>
      </pc:sldChg>
      <pc:sldChg chg="addSp delSp modSp mod">
        <pc:chgData name="Klavdija Operčkal" userId="2214032d-cbf9-4c40-bf96-bae520d07df3" providerId="ADAL" clId="{5390F0C5-E52B-4720-B9C8-2360D04C11E3}" dt="2025-03-14T10:31:36.068" v="1010" actId="14100"/>
        <pc:sldMkLst>
          <pc:docMk/>
          <pc:sldMk cId="1459898713" sldId="277"/>
        </pc:sldMkLst>
        <pc:spChg chg="add mod">
          <ac:chgData name="Klavdija Operčkal" userId="2214032d-cbf9-4c40-bf96-bae520d07df3" providerId="ADAL" clId="{5390F0C5-E52B-4720-B9C8-2360D04C11E3}" dt="2025-03-12T14:01:57.627" v="571"/>
          <ac:spMkLst>
            <pc:docMk/>
            <pc:sldMk cId="1459898713" sldId="277"/>
            <ac:spMk id="3" creationId="{C6BE302E-97E5-F65E-4F86-7A4080040F60}"/>
          </ac:spMkLst>
        </pc:spChg>
        <pc:spChg chg="mod">
          <ac:chgData name="Klavdija Operčkal" userId="2214032d-cbf9-4c40-bf96-bae520d07df3" providerId="ADAL" clId="{5390F0C5-E52B-4720-B9C8-2360D04C11E3}" dt="2025-03-12T14:01:43.186" v="567" actId="20577"/>
          <ac:spMkLst>
            <pc:docMk/>
            <pc:sldMk cId="1459898713" sldId="277"/>
            <ac:spMk id="10" creationId="{00000000-0000-0000-0000-000000000000}"/>
          </ac:spMkLst>
        </pc:spChg>
        <pc:spChg chg="add del mod">
          <ac:chgData name="Klavdija Operčkal" userId="2214032d-cbf9-4c40-bf96-bae520d07df3" providerId="ADAL" clId="{5390F0C5-E52B-4720-B9C8-2360D04C11E3}" dt="2025-03-12T14:04:44.586" v="630" actId="20577"/>
          <ac:spMkLst>
            <pc:docMk/>
            <pc:sldMk cId="1459898713" sldId="277"/>
            <ac:spMk id="13" creationId="{0FC0EE81-4973-3F55-6D1E-FA88491C119A}"/>
          </ac:spMkLst>
        </pc:spChg>
        <pc:spChg chg="add del mod">
          <ac:chgData name="Klavdija Operčkal" userId="2214032d-cbf9-4c40-bf96-bae520d07df3" providerId="ADAL" clId="{5390F0C5-E52B-4720-B9C8-2360D04C11E3}" dt="2025-03-12T14:13:45.835" v="703" actId="1076"/>
          <ac:spMkLst>
            <pc:docMk/>
            <pc:sldMk cId="1459898713" sldId="277"/>
            <ac:spMk id="15" creationId="{6F3191E3-886D-F305-B9F6-D99125BEA8D8}"/>
          </ac:spMkLst>
        </pc:spChg>
        <pc:graphicFrameChg chg="add mod">
          <ac:chgData name="Klavdija Operčkal" userId="2214032d-cbf9-4c40-bf96-bae520d07df3" providerId="ADAL" clId="{5390F0C5-E52B-4720-B9C8-2360D04C11E3}" dt="2025-03-12T14:01:51.768" v="570"/>
          <ac:graphicFrameMkLst>
            <pc:docMk/>
            <pc:sldMk cId="1459898713" sldId="277"/>
            <ac:graphicFrameMk id="2" creationId="{C5A065F7-A70D-E75C-730B-E207EA5F5261}"/>
          </ac:graphicFrameMkLst>
        </pc:graphicFrameChg>
        <pc:graphicFrameChg chg="add mod">
          <ac:chgData name="Klavdija Operčkal" userId="2214032d-cbf9-4c40-bf96-bae520d07df3" providerId="ADAL" clId="{5390F0C5-E52B-4720-B9C8-2360D04C11E3}" dt="2025-03-12T14:13:52.540" v="704" actId="1076"/>
          <ac:graphicFrameMkLst>
            <pc:docMk/>
            <pc:sldMk cId="1459898713" sldId="277"/>
            <ac:graphicFrameMk id="4" creationId="{4A0354DA-4E15-9F15-6164-1484B189BED8}"/>
          </ac:graphicFrameMkLst>
        </pc:graphicFrameChg>
        <pc:picChg chg="mod modCrop">
          <ac:chgData name="Klavdija Operčkal" userId="2214032d-cbf9-4c40-bf96-bae520d07df3" providerId="ADAL" clId="{5390F0C5-E52B-4720-B9C8-2360D04C11E3}" dt="2025-03-14T10:31:36.068" v="1010" actId="14100"/>
          <ac:picMkLst>
            <pc:docMk/>
            <pc:sldMk cId="1459898713" sldId="277"/>
            <ac:picMk id="8" creationId="{E1417F72-7F63-026D-B03F-A9136B074527}"/>
          </ac:picMkLst>
        </pc:picChg>
      </pc:sldChg>
      <pc:sldChg chg="addSp delSp modSp mod">
        <pc:chgData name="Klavdija Operčkal" userId="2214032d-cbf9-4c40-bf96-bae520d07df3" providerId="ADAL" clId="{5390F0C5-E52B-4720-B9C8-2360D04C11E3}" dt="2025-03-12T13:22:12.976" v="564" actId="1076"/>
        <pc:sldMkLst>
          <pc:docMk/>
          <pc:sldMk cId="3962712983" sldId="278"/>
        </pc:sldMkLst>
        <pc:spChg chg="mod">
          <ac:chgData name="Klavdija Operčkal" userId="2214032d-cbf9-4c40-bf96-bae520d07df3" providerId="ADAL" clId="{5390F0C5-E52B-4720-B9C8-2360D04C11E3}" dt="2025-03-12T13:20:40.981" v="558" actId="14100"/>
          <ac:spMkLst>
            <pc:docMk/>
            <pc:sldMk cId="3962712983" sldId="278"/>
            <ac:spMk id="12" creationId="{32EA46F4-EC4E-E5B6-6056-5C8C30B6880D}"/>
          </ac:spMkLst>
        </pc:spChg>
        <pc:picChg chg="add mod">
          <ac:chgData name="Klavdija Operčkal" userId="2214032d-cbf9-4c40-bf96-bae520d07df3" providerId="ADAL" clId="{5390F0C5-E52B-4720-B9C8-2360D04C11E3}" dt="2025-03-12T13:22:12.976" v="564" actId="1076"/>
          <ac:picMkLst>
            <pc:docMk/>
            <pc:sldMk cId="3962712983" sldId="278"/>
            <ac:picMk id="3" creationId="{ACDE75CE-BD34-7587-4A87-75D5FE137569}"/>
          </ac:picMkLst>
        </pc:picChg>
        <pc:picChg chg="del">
          <ac:chgData name="Klavdija Operčkal" userId="2214032d-cbf9-4c40-bf96-bae520d07df3" providerId="ADAL" clId="{5390F0C5-E52B-4720-B9C8-2360D04C11E3}" dt="2025-03-12T13:22:03.148" v="559" actId="478"/>
          <ac:picMkLst>
            <pc:docMk/>
            <pc:sldMk cId="3962712983" sldId="278"/>
            <ac:picMk id="7" creationId="{40F05C1A-DC7B-C8BA-8B84-242CA484627D}"/>
          </ac:picMkLst>
        </pc:picChg>
      </pc:sldChg>
      <pc:sldChg chg="addSp delSp modSp mod">
        <pc:chgData name="Klavdija Operčkal" userId="2214032d-cbf9-4c40-bf96-bae520d07df3" providerId="ADAL" clId="{5390F0C5-E52B-4720-B9C8-2360D04C11E3}" dt="2025-03-12T13:10:08.544" v="540" actId="1076"/>
        <pc:sldMkLst>
          <pc:docMk/>
          <pc:sldMk cId="3544744312" sldId="280"/>
        </pc:sldMkLst>
        <pc:spChg chg="mod">
          <ac:chgData name="Klavdija Operčkal" userId="2214032d-cbf9-4c40-bf96-bae520d07df3" providerId="ADAL" clId="{5390F0C5-E52B-4720-B9C8-2360D04C11E3}" dt="2025-03-12T12:52:13.714" v="207" actId="20577"/>
          <ac:spMkLst>
            <pc:docMk/>
            <pc:sldMk cId="3544744312" sldId="280"/>
            <ac:spMk id="2" creationId="{00000000-0000-0000-0000-000000000000}"/>
          </ac:spMkLst>
        </pc:spChg>
        <pc:spChg chg="mod">
          <ac:chgData name="Klavdija Operčkal" userId="2214032d-cbf9-4c40-bf96-bae520d07df3" providerId="ADAL" clId="{5390F0C5-E52B-4720-B9C8-2360D04C11E3}" dt="2025-03-12T13:09:53.924" v="536" actId="1076"/>
          <ac:spMkLst>
            <pc:docMk/>
            <pc:sldMk cId="3544744312" sldId="280"/>
            <ac:spMk id="3" creationId="{00000000-0000-0000-0000-000000000000}"/>
          </ac:spMkLst>
        </pc:spChg>
        <pc:spChg chg="add mod">
          <ac:chgData name="Klavdija Operčkal" userId="2214032d-cbf9-4c40-bf96-bae520d07df3" providerId="ADAL" clId="{5390F0C5-E52B-4720-B9C8-2360D04C11E3}" dt="2025-03-12T13:10:01.439" v="538" actId="1076"/>
          <ac:spMkLst>
            <pc:docMk/>
            <pc:sldMk cId="3544744312" sldId="280"/>
            <ac:spMk id="5" creationId="{2ACA82D2-62D2-F5BA-A4FF-4F873442690C}"/>
          </ac:spMkLst>
        </pc:spChg>
        <pc:spChg chg="mod">
          <ac:chgData name="Klavdija Operčkal" userId="2214032d-cbf9-4c40-bf96-bae520d07df3" providerId="ADAL" clId="{5390F0C5-E52B-4720-B9C8-2360D04C11E3}" dt="2025-03-12T13:10:05.550" v="539" actId="1076"/>
          <ac:spMkLst>
            <pc:docMk/>
            <pc:sldMk cId="3544744312" sldId="280"/>
            <ac:spMk id="13" creationId="{00000000-0000-0000-0000-000000000000}"/>
          </ac:spMkLst>
        </pc:spChg>
        <pc:graphicFrameChg chg="add mod">
          <ac:chgData name="Klavdija Operčkal" userId="2214032d-cbf9-4c40-bf96-bae520d07df3" providerId="ADAL" clId="{5390F0C5-E52B-4720-B9C8-2360D04C11E3}" dt="2025-03-12T13:09:58.478" v="537" actId="1076"/>
          <ac:graphicFrameMkLst>
            <pc:docMk/>
            <pc:sldMk cId="3544744312" sldId="280"/>
            <ac:graphicFrameMk id="4" creationId="{DC3E2919-8BD8-4AD1-873D-43F748FA9C18}"/>
          </ac:graphicFrameMkLst>
        </pc:graphicFrameChg>
        <pc:graphicFrameChg chg="del">
          <ac:chgData name="Klavdija Operčkal" userId="2214032d-cbf9-4c40-bf96-bae520d07df3" providerId="ADAL" clId="{5390F0C5-E52B-4720-B9C8-2360D04C11E3}" dt="2025-03-12T12:53:33.270" v="309" actId="478"/>
          <ac:graphicFrameMkLst>
            <pc:docMk/>
            <pc:sldMk cId="3544744312" sldId="280"/>
            <ac:graphicFrameMk id="14" creationId="{00000000-0000-0000-0000-000000000000}"/>
          </ac:graphicFrameMkLst>
        </pc:graphicFrameChg>
        <pc:picChg chg="del">
          <ac:chgData name="Klavdija Operčkal" userId="2214032d-cbf9-4c40-bf96-bae520d07df3" providerId="ADAL" clId="{5390F0C5-E52B-4720-B9C8-2360D04C11E3}" dt="2025-03-12T12:53:23.065" v="308" actId="478"/>
          <ac:picMkLst>
            <pc:docMk/>
            <pc:sldMk cId="3544744312" sldId="280"/>
            <ac:picMk id="6" creationId="{A1C3EC0B-E7CE-AC10-B9D8-DA6988CBFEC6}"/>
          </ac:picMkLst>
        </pc:picChg>
        <pc:picChg chg="del">
          <ac:chgData name="Klavdija Operčkal" userId="2214032d-cbf9-4c40-bf96-bae520d07df3" providerId="ADAL" clId="{5390F0C5-E52B-4720-B9C8-2360D04C11E3}" dt="2025-03-12T12:53:22.251" v="306" actId="478"/>
          <ac:picMkLst>
            <pc:docMk/>
            <pc:sldMk cId="3544744312" sldId="280"/>
            <ac:picMk id="8" creationId="{48335A16-8AA3-084B-ACA3-434A19205F55}"/>
          </ac:picMkLst>
        </pc:picChg>
        <pc:picChg chg="add del mod">
          <ac:chgData name="Klavdija Operčkal" userId="2214032d-cbf9-4c40-bf96-bae520d07df3" providerId="ADAL" clId="{5390F0C5-E52B-4720-B9C8-2360D04C11E3}" dt="2025-03-12T13:09:12.325" v="527" actId="478"/>
          <ac:picMkLst>
            <pc:docMk/>
            <pc:sldMk cId="3544744312" sldId="280"/>
            <ac:picMk id="9" creationId="{1F2CC17C-68D3-0B58-4B4C-187C2ACBAF3E}"/>
          </ac:picMkLst>
        </pc:picChg>
        <pc:picChg chg="del">
          <ac:chgData name="Klavdija Operčkal" userId="2214032d-cbf9-4c40-bf96-bae520d07df3" providerId="ADAL" clId="{5390F0C5-E52B-4720-B9C8-2360D04C11E3}" dt="2025-03-12T12:53:21.849" v="305" actId="478"/>
          <ac:picMkLst>
            <pc:docMk/>
            <pc:sldMk cId="3544744312" sldId="280"/>
            <ac:picMk id="10" creationId="{0ABFCF08-270B-BB7C-8C87-C22141B1CBDA}"/>
          </ac:picMkLst>
        </pc:picChg>
        <pc:picChg chg="del">
          <ac:chgData name="Klavdija Operčkal" userId="2214032d-cbf9-4c40-bf96-bae520d07df3" providerId="ADAL" clId="{5390F0C5-E52B-4720-B9C8-2360D04C11E3}" dt="2025-03-12T12:53:22.646" v="307" actId="478"/>
          <ac:picMkLst>
            <pc:docMk/>
            <pc:sldMk cId="3544744312" sldId="280"/>
            <ac:picMk id="12" creationId="{8D10FBE8-F888-5F02-1DF2-B2D28B20833E}"/>
          </ac:picMkLst>
        </pc:picChg>
        <pc:picChg chg="add mod">
          <ac:chgData name="Klavdija Operčkal" userId="2214032d-cbf9-4c40-bf96-bae520d07df3" providerId="ADAL" clId="{5390F0C5-E52B-4720-B9C8-2360D04C11E3}" dt="2025-03-12T13:10:08.544" v="540" actId="1076"/>
          <ac:picMkLst>
            <pc:docMk/>
            <pc:sldMk cId="3544744312" sldId="280"/>
            <ac:picMk id="15" creationId="{B9F36D5C-71C5-715F-AAA7-75ECD428B7CA}"/>
          </ac:picMkLst>
        </pc:picChg>
        <pc:picChg chg="del">
          <ac:chgData name="Klavdija Operčkal" userId="2214032d-cbf9-4c40-bf96-bae520d07df3" providerId="ADAL" clId="{5390F0C5-E52B-4720-B9C8-2360D04C11E3}" dt="2025-03-12T12:53:21.286" v="304" actId="478"/>
          <ac:picMkLst>
            <pc:docMk/>
            <pc:sldMk cId="3544744312" sldId="280"/>
            <ac:picMk id="19" creationId="{9DE01E86-9B96-4244-E25D-9F9CF3F18CB5}"/>
          </ac:picMkLst>
        </pc:picChg>
      </pc:sldChg>
      <pc:sldChg chg="modSp mod">
        <pc:chgData name="Klavdija Operčkal" userId="2214032d-cbf9-4c40-bf96-bae520d07df3" providerId="ADAL" clId="{5390F0C5-E52B-4720-B9C8-2360D04C11E3}" dt="2025-03-14T10:24:55.484" v="872" actId="20577"/>
        <pc:sldMkLst>
          <pc:docMk/>
          <pc:sldMk cId="515406224" sldId="282"/>
        </pc:sldMkLst>
        <pc:spChg chg="mod">
          <ac:chgData name="Klavdija Operčkal" userId="2214032d-cbf9-4c40-bf96-bae520d07df3" providerId="ADAL" clId="{5390F0C5-E52B-4720-B9C8-2360D04C11E3}" dt="2025-03-14T10:24:55.484" v="872" actId="20577"/>
          <ac:spMkLst>
            <pc:docMk/>
            <pc:sldMk cId="515406224" sldId="282"/>
            <ac:spMk id="5" creationId="{00000000-0000-0000-0000-000000000000}"/>
          </ac:spMkLst>
        </pc:spChg>
      </pc:sldChg>
      <pc:sldChg chg="addSp delSp modSp mod">
        <pc:chgData name="Klavdija Operčkal" userId="2214032d-cbf9-4c40-bf96-bae520d07df3" providerId="ADAL" clId="{5390F0C5-E52B-4720-B9C8-2360D04C11E3}" dt="2025-03-14T10:23:06.219" v="787" actId="21"/>
        <pc:sldMkLst>
          <pc:docMk/>
          <pc:sldMk cId="667994567" sldId="284"/>
        </pc:sldMkLst>
        <pc:spChg chg="del">
          <ac:chgData name="Klavdija Operčkal" userId="2214032d-cbf9-4c40-bf96-bae520d07df3" providerId="ADAL" clId="{5390F0C5-E52B-4720-B9C8-2360D04C11E3}" dt="2025-03-12T14:17:03.364" v="715" actId="478"/>
          <ac:spMkLst>
            <pc:docMk/>
            <pc:sldMk cId="667994567" sldId="284"/>
            <ac:spMk id="3" creationId="{185DEE8D-1576-D4D7-4F68-79E86E73C0DE}"/>
          </ac:spMkLst>
        </pc:spChg>
        <pc:spChg chg="add del mod">
          <ac:chgData name="Klavdija Operčkal" userId="2214032d-cbf9-4c40-bf96-bae520d07df3" providerId="ADAL" clId="{5390F0C5-E52B-4720-B9C8-2360D04C11E3}" dt="2025-03-12T14:17:08.862" v="717" actId="478"/>
          <ac:spMkLst>
            <pc:docMk/>
            <pc:sldMk cId="667994567" sldId="284"/>
            <ac:spMk id="5" creationId="{1BF401FB-4E62-B114-53F4-9B248819E1A6}"/>
          </ac:spMkLst>
        </pc:spChg>
        <pc:spChg chg="del">
          <ac:chgData name="Klavdija Operčkal" userId="2214032d-cbf9-4c40-bf96-bae520d07df3" providerId="ADAL" clId="{5390F0C5-E52B-4720-B9C8-2360D04C11E3}" dt="2025-03-12T14:17:07.004" v="716" actId="478"/>
          <ac:spMkLst>
            <pc:docMk/>
            <pc:sldMk cId="667994567" sldId="284"/>
            <ac:spMk id="6" creationId="{C55EE6B9-4144-3840-E06B-653F28CB96BD}"/>
          </ac:spMkLst>
        </pc:spChg>
        <pc:picChg chg="add mod">
          <ac:chgData name="Klavdija Operčkal" userId="2214032d-cbf9-4c40-bf96-bae520d07df3" providerId="ADAL" clId="{5390F0C5-E52B-4720-B9C8-2360D04C11E3}" dt="2025-03-14T10:20:39.528" v="771" actId="14100"/>
          <ac:picMkLst>
            <pc:docMk/>
            <pc:sldMk cId="667994567" sldId="284"/>
            <ac:picMk id="4" creationId="{E0133392-2E0B-F0FE-3635-69FF20BA1A25}"/>
          </ac:picMkLst>
        </pc:picChg>
        <pc:picChg chg="add mod">
          <ac:chgData name="Klavdija Operčkal" userId="2214032d-cbf9-4c40-bf96-bae520d07df3" providerId="ADAL" clId="{5390F0C5-E52B-4720-B9C8-2360D04C11E3}" dt="2025-03-14T10:13:49.084" v="736" actId="1076"/>
          <ac:picMkLst>
            <pc:docMk/>
            <pc:sldMk cId="667994567" sldId="284"/>
            <ac:picMk id="6" creationId="{062773CF-F329-71A3-B45D-4FA5B346AC64}"/>
          </ac:picMkLst>
        </pc:picChg>
        <pc:picChg chg="add del mod modCrop">
          <ac:chgData name="Klavdija Operčkal" userId="2214032d-cbf9-4c40-bf96-bae520d07df3" providerId="ADAL" clId="{5390F0C5-E52B-4720-B9C8-2360D04C11E3}" dt="2025-03-14T10:23:06.219" v="787" actId="21"/>
          <ac:picMkLst>
            <pc:docMk/>
            <pc:sldMk cId="667994567" sldId="284"/>
            <ac:picMk id="7" creationId="{35DC5C75-93C5-CA13-2BF0-D527315AD000}"/>
          </ac:picMkLst>
        </pc:picChg>
        <pc:picChg chg="add mod">
          <ac:chgData name="Klavdija Operčkal" userId="2214032d-cbf9-4c40-bf96-bae520d07df3" providerId="ADAL" clId="{5390F0C5-E52B-4720-B9C8-2360D04C11E3}" dt="2025-03-14T10:20:41.153" v="775" actId="1076"/>
          <ac:picMkLst>
            <pc:docMk/>
            <pc:sldMk cId="667994567" sldId="284"/>
            <ac:picMk id="8" creationId="{71AD6E6D-9A30-99F7-C414-2DC2F3859554}"/>
          </ac:picMkLst>
        </pc:picChg>
        <pc:picChg chg="add mod">
          <ac:chgData name="Klavdija Operčkal" userId="2214032d-cbf9-4c40-bf96-bae520d07df3" providerId="ADAL" clId="{5390F0C5-E52B-4720-B9C8-2360D04C11E3}" dt="2025-03-14T10:22:57.427" v="786"/>
          <ac:picMkLst>
            <pc:docMk/>
            <pc:sldMk cId="667994567" sldId="284"/>
            <ac:picMk id="9" creationId="{71AD6E6D-9A30-99F7-C414-2DC2F3859554}"/>
          </ac:picMkLst>
        </pc:picChg>
      </pc:sldChg>
      <pc:sldChg chg="del">
        <pc:chgData name="Klavdija Operčkal" userId="2214032d-cbf9-4c40-bf96-bae520d07df3" providerId="ADAL" clId="{5390F0C5-E52B-4720-B9C8-2360D04C11E3}" dt="2025-03-14T10:25:08.628" v="873" actId="47"/>
        <pc:sldMkLst>
          <pc:docMk/>
          <pc:sldMk cId="3747665244" sldId="285"/>
        </pc:sldMkLst>
      </pc:sldChg>
      <pc:sldChg chg="addSp delSp modSp add mod">
        <pc:chgData name="Klavdija Operčkal" userId="2214032d-cbf9-4c40-bf96-bae520d07df3" providerId="ADAL" clId="{5390F0C5-E52B-4720-B9C8-2360D04C11E3}" dt="2025-03-14T10:23:22.009" v="793" actId="14100"/>
        <pc:sldMkLst>
          <pc:docMk/>
          <pc:sldMk cId="1506972253" sldId="286"/>
        </pc:sldMkLst>
        <pc:picChg chg="del">
          <ac:chgData name="Klavdija Operčkal" userId="2214032d-cbf9-4c40-bf96-bae520d07df3" providerId="ADAL" clId="{5390F0C5-E52B-4720-B9C8-2360D04C11E3}" dt="2025-03-14T10:14:38.022" v="739" actId="478"/>
          <ac:picMkLst>
            <pc:docMk/>
            <pc:sldMk cId="1506972253" sldId="286"/>
            <ac:picMk id="4" creationId="{E0133392-2E0B-F0FE-3635-69FF20BA1A25}"/>
          </ac:picMkLst>
        </pc:picChg>
        <pc:picChg chg="add del mod">
          <ac:chgData name="Klavdija Operčkal" userId="2214032d-cbf9-4c40-bf96-bae520d07df3" providerId="ADAL" clId="{5390F0C5-E52B-4720-B9C8-2360D04C11E3}" dt="2025-03-14T10:22:52.877" v="784" actId="21"/>
          <ac:picMkLst>
            <pc:docMk/>
            <pc:sldMk cId="1506972253" sldId="286"/>
            <ac:picMk id="5" creationId="{71AD6E6D-9A30-99F7-C414-2DC2F3859554}"/>
          </ac:picMkLst>
        </pc:picChg>
        <pc:picChg chg="del">
          <ac:chgData name="Klavdija Operčkal" userId="2214032d-cbf9-4c40-bf96-bae520d07df3" providerId="ADAL" clId="{5390F0C5-E52B-4720-B9C8-2360D04C11E3}" dt="2025-03-14T10:14:38.521" v="740" actId="478"/>
          <ac:picMkLst>
            <pc:docMk/>
            <pc:sldMk cId="1506972253" sldId="286"/>
            <ac:picMk id="6" creationId="{062773CF-F329-71A3-B45D-4FA5B346AC64}"/>
          </ac:picMkLst>
        </pc:picChg>
        <pc:picChg chg="del">
          <ac:chgData name="Klavdija Operčkal" userId="2214032d-cbf9-4c40-bf96-bae520d07df3" providerId="ADAL" clId="{5390F0C5-E52B-4720-B9C8-2360D04C11E3}" dt="2025-03-14T10:14:37.485" v="738" actId="478"/>
          <ac:picMkLst>
            <pc:docMk/>
            <pc:sldMk cId="1506972253" sldId="286"/>
            <ac:picMk id="7" creationId="{35DC5C75-93C5-CA13-2BF0-D527315AD000}"/>
          </ac:picMkLst>
        </pc:picChg>
        <pc:picChg chg="add mod">
          <ac:chgData name="Klavdija Operčkal" userId="2214032d-cbf9-4c40-bf96-bae520d07df3" providerId="ADAL" clId="{5390F0C5-E52B-4720-B9C8-2360D04C11E3}" dt="2025-03-14T10:23:17.851" v="791" actId="14100"/>
          <ac:picMkLst>
            <pc:docMk/>
            <pc:sldMk cId="1506972253" sldId="286"/>
            <ac:picMk id="9" creationId="{CCD7D2E3-5531-46EA-7D3A-8A86CAC9D7DC}"/>
          </ac:picMkLst>
        </pc:picChg>
        <pc:picChg chg="add mod">
          <ac:chgData name="Klavdija Operčkal" userId="2214032d-cbf9-4c40-bf96-bae520d07df3" providerId="ADAL" clId="{5390F0C5-E52B-4720-B9C8-2360D04C11E3}" dt="2025-03-14T10:20:45.088" v="777" actId="1076"/>
          <ac:picMkLst>
            <pc:docMk/>
            <pc:sldMk cId="1506972253" sldId="286"/>
            <ac:picMk id="10" creationId="{35DC5C75-93C5-CA13-2BF0-D527315AD000}"/>
          </ac:picMkLst>
        </pc:picChg>
        <pc:picChg chg="add mod">
          <ac:chgData name="Klavdija Operčkal" userId="2214032d-cbf9-4c40-bf96-bae520d07df3" providerId="ADAL" clId="{5390F0C5-E52B-4720-B9C8-2360D04C11E3}" dt="2025-03-14T10:23:22.009" v="793" actId="14100"/>
          <ac:picMkLst>
            <pc:docMk/>
            <pc:sldMk cId="1506972253" sldId="286"/>
            <ac:picMk id="11" creationId="{35DC5C75-93C5-CA13-2BF0-D527315AD000}"/>
          </ac:picMkLst>
        </pc:picChg>
      </pc:sldChg>
      <pc:sldChg chg="addSp delSp modSp add mod">
        <pc:chgData name="Klavdija Operčkal" userId="2214032d-cbf9-4c40-bf96-bae520d07df3" providerId="ADAL" clId="{5390F0C5-E52B-4720-B9C8-2360D04C11E3}" dt="2025-03-14T10:23:32.794" v="796" actId="14100"/>
        <pc:sldMkLst>
          <pc:docMk/>
          <pc:sldMk cId="2143409753" sldId="287"/>
        </pc:sldMkLst>
        <pc:picChg chg="add mod">
          <ac:chgData name="Klavdija Operčkal" userId="2214032d-cbf9-4c40-bf96-bae520d07df3" providerId="ADAL" clId="{5390F0C5-E52B-4720-B9C8-2360D04C11E3}" dt="2025-03-14T10:23:29.594" v="794" actId="14100"/>
          <ac:picMkLst>
            <pc:docMk/>
            <pc:sldMk cId="2143409753" sldId="287"/>
            <ac:picMk id="4" creationId="{68F0BE85-7C33-B702-ED83-4B777025DA01}"/>
          </ac:picMkLst>
        </pc:picChg>
        <pc:picChg chg="del">
          <ac:chgData name="Klavdija Operčkal" userId="2214032d-cbf9-4c40-bf96-bae520d07df3" providerId="ADAL" clId="{5390F0C5-E52B-4720-B9C8-2360D04C11E3}" dt="2025-03-14T10:16:06.327" v="748" actId="478"/>
          <ac:picMkLst>
            <pc:docMk/>
            <pc:sldMk cId="2143409753" sldId="287"/>
            <ac:picMk id="5" creationId="{71AD6E6D-9A30-99F7-C414-2DC2F3859554}"/>
          </ac:picMkLst>
        </pc:picChg>
        <pc:picChg chg="add mod">
          <ac:chgData name="Klavdija Operčkal" userId="2214032d-cbf9-4c40-bf96-bae520d07df3" providerId="ADAL" clId="{5390F0C5-E52B-4720-B9C8-2360D04C11E3}" dt="2025-03-14T10:23:32.794" v="796" actId="14100"/>
          <ac:picMkLst>
            <pc:docMk/>
            <pc:sldMk cId="2143409753" sldId="287"/>
            <ac:picMk id="7" creationId="{BE7B2F0B-58D4-1B41-3A95-E378022D666C}"/>
          </ac:picMkLst>
        </pc:picChg>
        <pc:picChg chg="del">
          <ac:chgData name="Klavdija Operčkal" userId="2214032d-cbf9-4c40-bf96-bae520d07df3" providerId="ADAL" clId="{5390F0C5-E52B-4720-B9C8-2360D04C11E3}" dt="2025-03-14T10:16:06.755" v="749" actId="478"/>
          <ac:picMkLst>
            <pc:docMk/>
            <pc:sldMk cId="2143409753" sldId="287"/>
            <ac:picMk id="9" creationId="{CCD7D2E3-5531-46EA-7D3A-8A86CAC9D7D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AF17D-FE5C-40A8-8A11-0C90A05A7CC8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256BDA3D-56D8-40AB-BD42-C09CD97B732A}">
      <dgm:prSet phldrT="[besedilo]"/>
      <dgm:spPr>
        <a:solidFill>
          <a:srgbClr val="DC5B57">
            <a:alpha val="73000"/>
          </a:srgbClr>
        </a:solidFill>
      </dgm:spPr>
      <dgm:t>
        <a:bodyPr/>
        <a:lstStyle/>
        <a:p>
          <a:r>
            <a:rPr lang="sl-SI" dirty="0">
              <a:solidFill>
                <a:schemeClr val="tx1">
                  <a:lumMod val="65000"/>
                  <a:lumOff val="35000"/>
                </a:schemeClr>
              </a:solidFill>
            </a:rPr>
            <a:t>MEDIJSKA POJAVNOST - DRUŽBENA OMREŽJA</a:t>
          </a:r>
        </a:p>
        <a:p>
          <a:r>
            <a:rPr lang="sl-SI" dirty="0">
              <a:solidFill>
                <a:schemeClr val="tx1">
                  <a:lumMod val="65000"/>
                  <a:lumOff val="35000"/>
                </a:schemeClr>
              </a:solidFill>
            </a:rPr>
            <a:t>statistika v času dirke za leto 2024</a:t>
          </a:r>
        </a:p>
      </dgm:t>
    </dgm:pt>
    <dgm:pt modelId="{27A3296F-B5B6-4301-B07B-1984B8C306E7}" type="parTrans" cxnId="{5F0F59A9-410E-4B2A-8C8E-AE31769BC12F}">
      <dgm:prSet/>
      <dgm:spPr/>
      <dgm:t>
        <a:bodyPr/>
        <a:lstStyle/>
        <a:p>
          <a:endParaRPr lang="sl-SI"/>
        </a:p>
      </dgm:t>
    </dgm:pt>
    <dgm:pt modelId="{90776F6B-33ED-4D89-9301-CC0A7553292B}" type="sibTrans" cxnId="{5F0F59A9-410E-4B2A-8C8E-AE31769BC12F}">
      <dgm:prSet/>
      <dgm:spPr/>
      <dgm:t>
        <a:bodyPr/>
        <a:lstStyle/>
        <a:p>
          <a:endParaRPr lang="sl-SI"/>
        </a:p>
      </dgm:t>
    </dgm:pt>
    <dgm:pt modelId="{1A367F86-158A-4B88-A0BB-2C8DF3E2ED38}">
      <dgm:prSet phldrT="[besedilo]"/>
      <dgm:spPr>
        <a:solidFill>
          <a:srgbClr val="F28944">
            <a:alpha val="66000"/>
          </a:srgbClr>
        </a:solidFill>
      </dgm:spPr>
      <dgm:t>
        <a:bodyPr/>
        <a:lstStyle/>
        <a:p>
          <a:r>
            <a:rPr lang="sl-SI" b="1" dirty="0">
              <a:solidFill>
                <a:schemeClr val="tx1">
                  <a:lumMod val="65000"/>
                  <a:lumOff val="35000"/>
                </a:schemeClr>
              </a:solidFill>
            </a:rPr>
            <a:t>FACEBOOK</a:t>
          </a:r>
        </a:p>
        <a:p>
          <a:r>
            <a:rPr lang="sl-SI" dirty="0">
              <a:solidFill>
                <a:schemeClr val="tx1">
                  <a:lumMod val="65000"/>
                  <a:lumOff val="35000"/>
                </a:schemeClr>
              </a:solidFill>
            </a:rPr>
            <a:t>19,9k sledilcev</a:t>
          </a:r>
        </a:p>
        <a:p>
          <a:r>
            <a:rPr lang="sl-SI" dirty="0">
              <a:solidFill>
                <a:schemeClr val="tx1">
                  <a:lumMod val="65000"/>
                  <a:lumOff val="35000"/>
                </a:schemeClr>
              </a:solidFill>
            </a:rPr>
            <a:t>doseg: 335,5k oseb</a:t>
          </a:r>
        </a:p>
        <a:p>
          <a:r>
            <a:rPr lang="sl-SI" dirty="0">
              <a:solidFill>
                <a:schemeClr val="tx1">
                  <a:lumMod val="65000"/>
                  <a:lumOff val="35000"/>
                </a:schemeClr>
              </a:solidFill>
            </a:rPr>
            <a:t>št. prikazov: 1,2 mio</a:t>
          </a:r>
        </a:p>
      </dgm:t>
    </dgm:pt>
    <dgm:pt modelId="{E6013C2E-3822-4482-8566-7F809CE47279}" type="parTrans" cxnId="{E49980BD-1F19-4200-A5F1-7DE1079AC49C}">
      <dgm:prSet/>
      <dgm:spPr/>
      <dgm:t>
        <a:bodyPr/>
        <a:lstStyle/>
        <a:p>
          <a:endParaRPr lang="sl-SI"/>
        </a:p>
      </dgm:t>
    </dgm:pt>
    <dgm:pt modelId="{983D1040-EAC7-4852-8C3C-CB0169BC9104}" type="sibTrans" cxnId="{E49980BD-1F19-4200-A5F1-7DE1079AC49C}">
      <dgm:prSet/>
      <dgm:spPr/>
      <dgm:t>
        <a:bodyPr/>
        <a:lstStyle/>
        <a:p>
          <a:endParaRPr lang="sl-SI"/>
        </a:p>
      </dgm:t>
    </dgm:pt>
    <dgm:pt modelId="{042E9898-A067-4907-8477-186A4EEFDF3A}">
      <dgm:prSet phldrT="[besedilo]"/>
      <dgm:spPr>
        <a:solidFill>
          <a:srgbClr val="41BEE4">
            <a:alpha val="66000"/>
          </a:srgbClr>
        </a:solidFill>
      </dgm:spPr>
      <dgm:t>
        <a:bodyPr/>
        <a:lstStyle/>
        <a:p>
          <a:r>
            <a:rPr lang="sl-SI" b="1" dirty="0">
              <a:solidFill>
                <a:schemeClr val="tx1">
                  <a:lumMod val="65000"/>
                  <a:lumOff val="35000"/>
                </a:schemeClr>
              </a:solidFill>
            </a:rPr>
            <a:t>X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 4727 sledilcev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št. prikazov: 175,5k</a:t>
          </a:r>
        </a:p>
      </dgm:t>
    </dgm:pt>
    <dgm:pt modelId="{05CEAB54-032D-4288-BF4B-D96B7622BB68}" type="parTrans" cxnId="{7E59CF70-544A-4FCC-9CAF-6346E0E02C59}">
      <dgm:prSet/>
      <dgm:spPr/>
      <dgm:t>
        <a:bodyPr/>
        <a:lstStyle/>
        <a:p>
          <a:endParaRPr lang="sl-SI"/>
        </a:p>
      </dgm:t>
    </dgm:pt>
    <dgm:pt modelId="{32F99D93-2CE0-4A70-A2B8-E933C343A028}" type="sibTrans" cxnId="{7E59CF70-544A-4FCC-9CAF-6346E0E02C59}">
      <dgm:prSet/>
      <dgm:spPr/>
      <dgm:t>
        <a:bodyPr/>
        <a:lstStyle/>
        <a:p>
          <a:endParaRPr lang="sl-SI"/>
        </a:p>
      </dgm:t>
    </dgm:pt>
    <dgm:pt modelId="{7E59B1C2-5F6D-4650-8918-DB5016A5BE4F}">
      <dgm:prSet phldrT="[besedilo]"/>
      <dgm:spPr>
        <a:solidFill>
          <a:srgbClr val="41BEE4">
            <a:alpha val="66000"/>
          </a:srgbClr>
        </a:solidFill>
      </dgm:spPr>
      <dgm:t>
        <a:bodyPr/>
        <a:lstStyle/>
        <a:p>
          <a:r>
            <a:rPr lang="sl-SI" b="1" dirty="0">
              <a:solidFill>
                <a:schemeClr val="tx1">
                  <a:lumMod val="65000"/>
                  <a:lumOff val="35000"/>
                </a:schemeClr>
              </a:solidFill>
            </a:rPr>
            <a:t>THREADS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Novost!</a:t>
          </a:r>
        </a:p>
        <a:p>
          <a:r>
            <a:rPr lang="sl-SI" dirty="0">
              <a:solidFill>
                <a:schemeClr val="tx1">
                  <a:lumMod val="65000"/>
                  <a:lumOff val="35000"/>
                </a:schemeClr>
              </a:solidFill>
            </a:rPr>
            <a:t>1657 sledilcev</a:t>
          </a:r>
        </a:p>
      </dgm:t>
    </dgm:pt>
    <dgm:pt modelId="{919A1435-5758-4DE9-ACD6-0E851AF25CB9}" type="parTrans" cxnId="{CDA27FA5-3AFB-44A2-ADCA-7FEF1569C576}">
      <dgm:prSet/>
      <dgm:spPr/>
      <dgm:t>
        <a:bodyPr/>
        <a:lstStyle/>
        <a:p>
          <a:endParaRPr lang="sl-SI"/>
        </a:p>
      </dgm:t>
    </dgm:pt>
    <dgm:pt modelId="{4A1A7E4C-9C0C-4ACF-B0AC-3B1EFD4F57C9}" type="sibTrans" cxnId="{CDA27FA5-3AFB-44A2-ADCA-7FEF1569C576}">
      <dgm:prSet/>
      <dgm:spPr/>
      <dgm:t>
        <a:bodyPr/>
        <a:lstStyle/>
        <a:p>
          <a:endParaRPr lang="sl-SI"/>
        </a:p>
      </dgm:t>
    </dgm:pt>
    <dgm:pt modelId="{6293F006-38DA-4966-AA58-557229AACF41}">
      <dgm:prSet phldrT="[besedilo]"/>
      <dgm:spPr>
        <a:solidFill>
          <a:srgbClr val="9AC53F">
            <a:alpha val="66000"/>
          </a:srgbClr>
        </a:solidFill>
      </dgm:spPr>
      <dgm:t>
        <a:bodyPr/>
        <a:lstStyle/>
        <a:p>
          <a:r>
            <a:rPr lang="sl-SI" b="1" dirty="0">
              <a:solidFill>
                <a:schemeClr val="tx1">
                  <a:lumMod val="65000"/>
                  <a:lumOff val="35000"/>
                </a:schemeClr>
              </a:solidFill>
            </a:rPr>
            <a:t>INSTAGRAM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10,2k sledilcev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doseg: 215,6k oseb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št. ogledov: 1,1 mio</a:t>
          </a:r>
        </a:p>
      </dgm:t>
    </dgm:pt>
    <dgm:pt modelId="{F0987FC4-44F3-4DF4-A27B-7CF404D1EED2}" type="parTrans" cxnId="{8E5CC151-1DAD-4617-A68D-3C58AF44CB02}">
      <dgm:prSet/>
      <dgm:spPr/>
      <dgm:t>
        <a:bodyPr/>
        <a:lstStyle/>
        <a:p>
          <a:endParaRPr lang="sl-SI"/>
        </a:p>
      </dgm:t>
    </dgm:pt>
    <dgm:pt modelId="{28BB0816-3627-472F-AA2F-9BDCB1F9A287}" type="sibTrans" cxnId="{8E5CC151-1DAD-4617-A68D-3C58AF44CB02}">
      <dgm:prSet/>
      <dgm:spPr/>
      <dgm:t>
        <a:bodyPr/>
        <a:lstStyle/>
        <a:p>
          <a:endParaRPr lang="sl-SI"/>
        </a:p>
      </dgm:t>
    </dgm:pt>
    <dgm:pt modelId="{444D853B-77B1-45D0-A029-F2DFC7AA8FB8}">
      <dgm:prSet phldrT="[besedilo]"/>
      <dgm:spPr>
        <a:solidFill>
          <a:srgbClr val="41BEE4">
            <a:alpha val="66000"/>
          </a:srgbClr>
        </a:solidFill>
      </dgm:spPr>
      <dgm:t>
        <a:bodyPr/>
        <a:lstStyle/>
        <a:p>
          <a:r>
            <a:rPr lang="sl-SI" b="1" dirty="0">
              <a:solidFill>
                <a:schemeClr val="tx1">
                  <a:lumMod val="65000"/>
                  <a:lumOff val="35000"/>
                </a:schemeClr>
              </a:solidFill>
            </a:rPr>
            <a:t>YOU TUBE</a:t>
          </a:r>
        </a:p>
        <a:p>
          <a:r>
            <a:rPr lang="sl-SI" b="0" dirty="0">
              <a:solidFill>
                <a:schemeClr val="tx1">
                  <a:lumMod val="65000"/>
                  <a:lumOff val="35000"/>
                </a:schemeClr>
              </a:solidFill>
            </a:rPr>
            <a:t>Predstavitve vseh destinacij, ki gostijo dirko.</a:t>
          </a:r>
        </a:p>
      </dgm:t>
    </dgm:pt>
    <dgm:pt modelId="{3E145010-15B0-4471-B150-6E57D340D077}" type="parTrans" cxnId="{3E042DDD-0D5F-4CA6-A19C-4E30DE1D5F28}">
      <dgm:prSet/>
      <dgm:spPr/>
      <dgm:t>
        <a:bodyPr/>
        <a:lstStyle/>
        <a:p>
          <a:endParaRPr lang="sl-SI"/>
        </a:p>
      </dgm:t>
    </dgm:pt>
    <dgm:pt modelId="{1AC22495-2E41-4702-80FD-0C0C1CFB0B9A}" type="sibTrans" cxnId="{3E042DDD-0D5F-4CA6-A19C-4E30DE1D5F28}">
      <dgm:prSet/>
      <dgm:spPr/>
      <dgm:t>
        <a:bodyPr/>
        <a:lstStyle/>
        <a:p>
          <a:endParaRPr lang="sl-SI"/>
        </a:p>
      </dgm:t>
    </dgm:pt>
    <dgm:pt modelId="{ACD08802-3591-4317-B4CC-FEB753DCEC2F}" type="pres">
      <dgm:prSet presAssocID="{A66AF17D-FE5C-40A8-8A11-0C90A05A7CC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3924E4-84A9-4C0E-B549-4EF9B0EB4350}" type="pres">
      <dgm:prSet presAssocID="{256BDA3D-56D8-40AB-BD42-C09CD97B732A}" presName="vertOne" presStyleCnt="0"/>
      <dgm:spPr/>
    </dgm:pt>
    <dgm:pt modelId="{22548039-CBF9-4DFA-9BED-E7195F654C75}" type="pres">
      <dgm:prSet presAssocID="{256BDA3D-56D8-40AB-BD42-C09CD97B732A}" presName="txOne" presStyleLbl="node0" presStyleIdx="0" presStyleCnt="1" custAng="0">
        <dgm:presLayoutVars>
          <dgm:chPref val="3"/>
        </dgm:presLayoutVars>
      </dgm:prSet>
      <dgm:spPr/>
    </dgm:pt>
    <dgm:pt modelId="{0C465A14-C2E4-497C-85A0-07B69F16FFAA}" type="pres">
      <dgm:prSet presAssocID="{256BDA3D-56D8-40AB-BD42-C09CD97B732A}" presName="parTransOne" presStyleCnt="0"/>
      <dgm:spPr/>
    </dgm:pt>
    <dgm:pt modelId="{2FE36DBB-8F48-4ACD-883C-D4B651F21C43}" type="pres">
      <dgm:prSet presAssocID="{256BDA3D-56D8-40AB-BD42-C09CD97B732A}" presName="horzOne" presStyleCnt="0"/>
      <dgm:spPr/>
    </dgm:pt>
    <dgm:pt modelId="{2C9F1F95-C5FC-4836-9ECE-C378B08CFD16}" type="pres">
      <dgm:prSet presAssocID="{1A367F86-158A-4B88-A0BB-2C8DF3E2ED38}" presName="vertTwo" presStyleCnt="0"/>
      <dgm:spPr/>
    </dgm:pt>
    <dgm:pt modelId="{E9384C1D-3CA7-4AC6-B06B-7977C59EB6C3}" type="pres">
      <dgm:prSet presAssocID="{1A367F86-158A-4B88-A0BB-2C8DF3E2ED38}" presName="txTwo" presStyleLbl="node2" presStyleIdx="0" presStyleCnt="2">
        <dgm:presLayoutVars>
          <dgm:chPref val="3"/>
        </dgm:presLayoutVars>
      </dgm:prSet>
      <dgm:spPr/>
    </dgm:pt>
    <dgm:pt modelId="{D154FAF4-7968-470B-9FA1-A99143AA7B54}" type="pres">
      <dgm:prSet presAssocID="{1A367F86-158A-4B88-A0BB-2C8DF3E2ED38}" presName="parTransTwo" presStyleCnt="0"/>
      <dgm:spPr/>
    </dgm:pt>
    <dgm:pt modelId="{E0E775D9-37D9-4DFE-B1BC-21A566C579A6}" type="pres">
      <dgm:prSet presAssocID="{1A367F86-158A-4B88-A0BB-2C8DF3E2ED38}" presName="horzTwo" presStyleCnt="0"/>
      <dgm:spPr/>
    </dgm:pt>
    <dgm:pt modelId="{9A0449B6-8936-4B45-AFAA-F9F2B0908AFF}" type="pres">
      <dgm:prSet presAssocID="{042E9898-A067-4907-8477-186A4EEFDF3A}" presName="vertThree" presStyleCnt="0"/>
      <dgm:spPr/>
    </dgm:pt>
    <dgm:pt modelId="{9AE22EFF-3270-40BA-BBFC-7F1BF2998221}" type="pres">
      <dgm:prSet presAssocID="{042E9898-A067-4907-8477-186A4EEFDF3A}" presName="txThree" presStyleLbl="node3" presStyleIdx="0" presStyleCnt="3" custLinFactNeighborX="1092" custLinFactNeighborY="3905">
        <dgm:presLayoutVars>
          <dgm:chPref val="3"/>
        </dgm:presLayoutVars>
      </dgm:prSet>
      <dgm:spPr/>
    </dgm:pt>
    <dgm:pt modelId="{B2F4EBC8-F6B9-4E75-9297-768A71C0CD9B}" type="pres">
      <dgm:prSet presAssocID="{042E9898-A067-4907-8477-186A4EEFDF3A}" presName="horzThree" presStyleCnt="0"/>
      <dgm:spPr/>
    </dgm:pt>
    <dgm:pt modelId="{67739B15-6502-4464-890F-083962BE2BF6}" type="pres">
      <dgm:prSet presAssocID="{32F99D93-2CE0-4A70-A2B8-E933C343A028}" presName="sibSpaceThree" presStyleCnt="0"/>
      <dgm:spPr/>
    </dgm:pt>
    <dgm:pt modelId="{1B13AA3D-DC47-4BF7-B3FF-E8483C2BB0B3}" type="pres">
      <dgm:prSet presAssocID="{7E59B1C2-5F6D-4650-8918-DB5016A5BE4F}" presName="vertThree" presStyleCnt="0"/>
      <dgm:spPr/>
    </dgm:pt>
    <dgm:pt modelId="{AD562219-511C-4E36-B9BE-7A45FAB45AB3}" type="pres">
      <dgm:prSet presAssocID="{7E59B1C2-5F6D-4650-8918-DB5016A5BE4F}" presName="txThree" presStyleLbl="node3" presStyleIdx="1" presStyleCnt="3">
        <dgm:presLayoutVars>
          <dgm:chPref val="3"/>
        </dgm:presLayoutVars>
      </dgm:prSet>
      <dgm:spPr/>
    </dgm:pt>
    <dgm:pt modelId="{B3333C61-E0E2-40F1-B2FC-B9D53184B209}" type="pres">
      <dgm:prSet presAssocID="{7E59B1C2-5F6D-4650-8918-DB5016A5BE4F}" presName="horzThree" presStyleCnt="0"/>
      <dgm:spPr/>
    </dgm:pt>
    <dgm:pt modelId="{76C1FEB0-AC84-49F0-BF26-C9BCBB05AD0B}" type="pres">
      <dgm:prSet presAssocID="{983D1040-EAC7-4852-8C3C-CB0169BC9104}" presName="sibSpaceTwo" presStyleCnt="0"/>
      <dgm:spPr/>
    </dgm:pt>
    <dgm:pt modelId="{F40EC946-882D-4672-BBC4-E973A12B3BC1}" type="pres">
      <dgm:prSet presAssocID="{6293F006-38DA-4966-AA58-557229AACF41}" presName="vertTwo" presStyleCnt="0"/>
      <dgm:spPr/>
    </dgm:pt>
    <dgm:pt modelId="{3E4E5CE6-F728-42ED-801A-0BE4A4D2ED6D}" type="pres">
      <dgm:prSet presAssocID="{6293F006-38DA-4966-AA58-557229AACF41}" presName="txTwo" presStyleLbl="node2" presStyleIdx="1" presStyleCnt="2">
        <dgm:presLayoutVars>
          <dgm:chPref val="3"/>
        </dgm:presLayoutVars>
      </dgm:prSet>
      <dgm:spPr/>
    </dgm:pt>
    <dgm:pt modelId="{DE0D60B0-08B9-458F-B3FA-3C5C4AB7061D}" type="pres">
      <dgm:prSet presAssocID="{6293F006-38DA-4966-AA58-557229AACF41}" presName="parTransTwo" presStyleCnt="0"/>
      <dgm:spPr/>
    </dgm:pt>
    <dgm:pt modelId="{6DD6ACB1-23CE-48BB-9E69-90175991E4F8}" type="pres">
      <dgm:prSet presAssocID="{6293F006-38DA-4966-AA58-557229AACF41}" presName="horzTwo" presStyleCnt="0"/>
      <dgm:spPr/>
    </dgm:pt>
    <dgm:pt modelId="{D393CE70-52F3-4325-BC51-07B5E9B6213E}" type="pres">
      <dgm:prSet presAssocID="{444D853B-77B1-45D0-A029-F2DFC7AA8FB8}" presName="vertThree" presStyleCnt="0"/>
      <dgm:spPr/>
    </dgm:pt>
    <dgm:pt modelId="{1A5A840D-E9C4-4FAC-8040-22F377A981DF}" type="pres">
      <dgm:prSet presAssocID="{444D853B-77B1-45D0-A029-F2DFC7AA8FB8}" presName="txThree" presStyleLbl="node3" presStyleIdx="2" presStyleCnt="3">
        <dgm:presLayoutVars>
          <dgm:chPref val="3"/>
        </dgm:presLayoutVars>
      </dgm:prSet>
      <dgm:spPr/>
    </dgm:pt>
    <dgm:pt modelId="{D0BBC4A9-249E-42D4-8AD2-D4B5E769377A}" type="pres">
      <dgm:prSet presAssocID="{444D853B-77B1-45D0-A029-F2DFC7AA8FB8}" presName="horzThree" presStyleCnt="0"/>
      <dgm:spPr/>
    </dgm:pt>
  </dgm:ptLst>
  <dgm:cxnLst>
    <dgm:cxn modelId="{0251CB01-703C-4639-B5E8-9EE0DF1011E5}" type="presOf" srcId="{444D853B-77B1-45D0-A029-F2DFC7AA8FB8}" destId="{1A5A840D-E9C4-4FAC-8040-22F377A981DF}" srcOrd="0" destOrd="0" presId="urn:microsoft.com/office/officeart/2005/8/layout/hierarchy4"/>
    <dgm:cxn modelId="{1B26A840-B72B-41CB-9906-F72B2247F188}" type="presOf" srcId="{7E59B1C2-5F6D-4650-8918-DB5016A5BE4F}" destId="{AD562219-511C-4E36-B9BE-7A45FAB45AB3}" srcOrd="0" destOrd="0" presId="urn:microsoft.com/office/officeart/2005/8/layout/hierarchy4"/>
    <dgm:cxn modelId="{F8894063-72DE-438F-93B4-69B6C2D357C9}" type="presOf" srcId="{1A367F86-158A-4B88-A0BB-2C8DF3E2ED38}" destId="{E9384C1D-3CA7-4AC6-B06B-7977C59EB6C3}" srcOrd="0" destOrd="0" presId="urn:microsoft.com/office/officeart/2005/8/layout/hierarchy4"/>
    <dgm:cxn modelId="{1ABE9849-6D59-48B1-B1D4-2B075A02A781}" type="presOf" srcId="{042E9898-A067-4907-8477-186A4EEFDF3A}" destId="{9AE22EFF-3270-40BA-BBFC-7F1BF2998221}" srcOrd="0" destOrd="0" presId="urn:microsoft.com/office/officeart/2005/8/layout/hierarchy4"/>
    <dgm:cxn modelId="{5EC4D36F-6D99-4C26-85E7-60334E9A758E}" type="presOf" srcId="{256BDA3D-56D8-40AB-BD42-C09CD97B732A}" destId="{22548039-CBF9-4DFA-9BED-E7195F654C75}" srcOrd="0" destOrd="0" presId="urn:microsoft.com/office/officeart/2005/8/layout/hierarchy4"/>
    <dgm:cxn modelId="{7E59CF70-544A-4FCC-9CAF-6346E0E02C59}" srcId="{1A367F86-158A-4B88-A0BB-2C8DF3E2ED38}" destId="{042E9898-A067-4907-8477-186A4EEFDF3A}" srcOrd="0" destOrd="0" parTransId="{05CEAB54-032D-4288-BF4B-D96B7622BB68}" sibTransId="{32F99D93-2CE0-4A70-A2B8-E933C343A028}"/>
    <dgm:cxn modelId="{8E5CC151-1DAD-4617-A68D-3C58AF44CB02}" srcId="{256BDA3D-56D8-40AB-BD42-C09CD97B732A}" destId="{6293F006-38DA-4966-AA58-557229AACF41}" srcOrd="1" destOrd="0" parTransId="{F0987FC4-44F3-4DF4-A27B-7CF404D1EED2}" sibTransId="{28BB0816-3627-472F-AA2F-9BDCB1F9A287}"/>
    <dgm:cxn modelId="{CDA27FA5-3AFB-44A2-ADCA-7FEF1569C576}" srcId="{1A367F86-158A-4B88-A0BB-2C8DF3E2ED38}" destId="{7E59B1C2-5F6D-4650-8918-DB5016A5BE4F}" srcOrd="1" destOrd="0" parTransId="{919A1435-5758-4DE9-ACD6-0E851AF25CB9}" sibTransId="{4A1A7E4C-9C0C-4ACF-B0AC-3B1EFD4F57C9}"/>
    <dgm:cxn modelId="{5F0F59A9-410E-4B2A-8C8E-AE31769BC12F}" srcId="{A66AF17D-FE5C-40A8-8A11-0C90A05A7CC8}" destId="{256BDA3D-56D8-40AB-BD42-C09CD97B732A}" srcOrd="0" destOrd="0" parTransId="{27A3296F-B5B6-4301-B07B-1984B8C306E7}" sibTransId="{90776F6B-33ED-4D89-9301-CC0A7553292B}"/>
    <dgm:cxn modelId="{0A826EB1-EA29-41B0-A21E-D73FB80F3006}" type="presOf" srcId="{6293F006-38DA-4966-AA58-557229AACF41}" destId="{3E4E5CE6-F728-42ED-801A-0BE4A4D2ED6D}" srcOrd="0" destOrd="0" presId="urn:microsoft.com/office/officeart/2005/8/layout/hierarchy4"/>
    <dgm:cxn modelId="{E49980BD-1F19-4200-A5F1-7DE1079AC49C}" srcId="{256BDA3D-56D8-40AB-BD42-C09CD97B732A}" destId="{1A367F86-158A-4B88-A0BB-2C8DF3E2ED38}" srcOrd="0" destOrd="0" parTransId="{E6013C2E-3822-4482-8566-7F809CE47279}" sibTransId="{983D1040-EAC7-4852-8C3C-CB0169BC9104}"/>
    <dgm:cxn modelId="{74CA5CC2-3226-4721-8125-84F9269D5BB9}" type="presOf" srcId="{A66AF17D-FE5C-40A8-8A11-0C90A05A7CC8}" destId="{ACD08802-3591-4317-B4CC-FEB753DCEC2F}" srcOrd="0" destOrd="0" presId="urn:microsoft.com/office/officeart/2005/8/layout/hierarchy4"/>
    <dgm:cxn modelId="{3E042DDD-0D5F-4CA6-A19C-4E30DE1D5F28}" srcId="{6293F006-38DA-4966-AA58-557229AACF41}" destId="{444D853B-77B1-45D0-A029-F2DFC7AA8FB8}" srcOrd="0" destOrd="0" parTransId="{3E145010-15B0-4471-B150-6E57D340D077}" sibTransId="{1AC22495-2E41-4702-80FD-0C0C1CFB0B9A}"/>
    <dgm:cxn modelId="{861E1116-0FB2-4B3B-9CEC-DADC56D7CD9B}" type="presParOf" srcId="{ACD08802-3591-4317-B4CC-FEB753DCEC2F}" destId="{263924E4-84A9-4C0E-B549-4EF9B0EB4350}" srcOrd="0" destOrd="0" presId="urn:microsoft.com/office/officeart/2005/8/layout/hierarchy4"/>
    <dgm:cxn modelId="{932ECB60-A778-431F-8560-668540B90564}" type="presParOf" srcId="{263924E4-84A9-4C0E-B549-4EF9B0EB4350}" destId="{22548039-CBF9-4DFA-9BED-E7195F654C75}" srcOrd="0" destOrd="0" presId="urn:microsoft.com/office/officeart/2005/8/layout/hierarchy4"/>
    <dgm:cxn modelId="{3E0BD31A-C0C4-4A20-BA7D-8BE77BECBCB1}" type="presParOf" srcId="{263924E4-84A9-4C0E-B549-4EF9B0EB4350}" destId="{0C465A14-C2E4-497C-85A0-07B69F16FFAA}" srcOrd="1" destOrd="0" presId="urn:microsoft.com/office/officeart/2005/8/layout/hierarchy4"/>
    <dgm:cxn modelId="{87677793-C29B-43BD-AB37-6BF6B4A78871}" type="presParOf" srcId="{263924E4-84A9-4C0E-B549-4EF9B0EB4350}" destId="{2FE36DBB-8F48-4ACD-883C-D4B651F21C43}" srcOrd="2" destOrd="0" presId="urn:microsoft.com/office/officeart/2005/8/layout/hierarchy4"/>
    <dgm:cxn modelId="{92435939-B286-48E5-864E-A49D80952FA2}" type="presParOf" srcId="{2FE36DBB-8F48-4ACD-883C-D4B651F21C43}" destId="{2C9F1F95-C5FC-4836-9ECE-C378B08CFD16}" srcOrd="0" destOrd="0" presId="urn:microsoft.com/office/officeart/2005/8/layout/hierarchy4"/>
    <dgm:cxn modelId="{0E019506-1A29-44D0-B05E-D8CA8BAD3739}" type="presParOf" srcId="{2C9F1F95-C5FC-4836-9ECE-C378B08CFD16}" destId="{E9384C1D-3CA7-4AC6-B06B-7977C59EB6C3}" srcOrd="0" destOrd="0" presId="urn:microsoft.com/office/officeart/2005/8/layout/hierarchy4"/>
    <dgm:cxn modelId="{54F9D569-1611-4CE7-AB0F-4D1CD88147C6}" type="presParOf" srcId="{2C9F1F95-C5FC-4836-9ECE-C378B08CFD16}" destId="{D154FAF4-7968-470B-9FA1-A99143AA7B54}" srcOrd="1" destOrd="0" presId="urn:microsoft.com/office/officeart/2005/8/layout/hierarchy4"/>
    <dgm:cxn modelId="{4E6E712F-97E2-4459-A3BD-F99179BD25B7}" type="presParOf" srcId="{2C9F1F95-C5FC-4836-9ECE-C378B08CFD16}" destId="{E0E775D9-37D9-4DFE-B1BC-21A566C579A6}" srcOrd="2" destOrd="0" presId="urn:microsoft.com/office/officeart/2005/8/layout/hierarchy4"/>
    <dgm:cxn modelId="{666370E6-ADF8-420B-9B93-B021EBC93317}" type="presParOf" srcId="{E0E775D9-37D9-4DFE-B1BC-21A566C579A6}" destId="{9A0449B6-8936-4B45-AFAA-F9F2B0908AFF}" srcOrd="0" destOrd="0" presId="urn:microsoft.com/office/officeart/2005/8/layout/hierarchy4"/>
    <dgm:cxn modelId="{D6DFFF34-3052-41D3-AF5E-02239404F369}" type="presParOf" srcId="{9A0449B6-8936-4B45-AFAA-F9F2B0908AFF}" destId="{9AE22EFF-3270-40BA-BBFC-7F1BF2998221}" srcOrd="0" destOrd="0" presId="urn:microsoft.com/office/officeart/2005/8/layout/hierarchy4"/>
    <dgm:cxn modelId="{7C652BD3-1FAD-46D4-AD97-67B969B231A5}" type="presParOf" srcId="{9A0449B6-8936-4B45-AFAA-F9F2B0908AFF}" destId="{B2F4EBC8-F6B9-4E75-9297-768A71C0CD9B}" srcOrd="1" destOrd="0" presId="urn:microsoft.com/office/officeart/2005/8/layout/hierarchy4"/>
    <dgm:cxn modelId="{5CBABDA0-DCDB-42B0-97DE-F63FE0AD703A}" type="presParOf" srcId="{E0E775D9-37D9-4DFE-B1BC-21A566C579A6}" destId="{67739B15-6502-4464-890F-083962BE2BF6}" srcOrd="1" destOrd="0" presId="urn:microsoft.com/office/officeart/2005/8/layout/hierarchy4"/>
    <dgm:cxn modelId="{23B91682-37CF-4A5A-884B-A8D328FA02C9}" type="presParOf" srcId="{E0E775D9-37D9-4DFE-B1BC-21A566C579A6}" destId="{1B13AA3D-DC47-4BF7-B3FF-E8483C2BB0B3}" srcOrd="2" destOrd="0" presId="urn:microsoft.com/office/officeart/2005/8/layout/hierarchy4"/>
    <dgm:cxn modelId="{0B01574C-9433-4153-8255-CBBEF536F88B}" type="presParOf" srcId="{1B13AA3D-DC47-4BF7-B3FF-E8483C2BB0B3}" destId="{AD562219-511C-4E36-B9BE-7A45FAB45AB3}" srcOrd="0" destOrd="0" presId="urn:microsoft.com/office/officeart/2005/8/layout/hierarchy4"/>
    <dgm:cxn modelId="{B4163FF1-22AE-4F3C-B1E7-7C01B1D6AF28}" type="presParOf" srcId="{1B13AA3D-DC47-4BF7-B3FF-E8483C2BB0B3}" destId="{B3333C61-E0E2-40F1-B2FC-B9D53184B209}" srcOrd="1" destOrd="0" presId="urn:microsoft.com/office/officeart/2005/8/layout/hierarchy4"/>
    <dgm:cxn modelId="{9FFC2558-74BA-415E-AC69-90555D7A891D}" type="presParOf" srcId="{2FE36DBB-8F48-4ACD-883C-D4B651F21C43}" destId="{76C1FEB0-AC84-49F0-BF26-C9BCBB05AD0B}" srcOrd="1" destOrd="0" presId="urn:microsoft.com/office/officeart/2005/8/layout/hierarchy4"/>
    <dgm:cxn modelId="{083D5068-6AF5-4230-A7E4-2208B3EAD8F3}" type="presParOf" srcId="{2FE36DBB-8F48-4ACD-883C-D4B651F21C43}" destId="{F40EC946-882D-4672-BBC4-E973A12B3BC1}" srcOrd="2" destOrd="0" presId="urn:microsoft.com/office/officeart/2005/8/layout/hierarchy4"/>
    <dgm:cxn modelId="{0068A91C-1D8B-443B-B2E4-01FB4E87C28A}" type="presParOf" srcId="{F40EC946-882D-4672-BBC4-E973A12B3BC1}" destId="{3E4E5CE6-F728-42ED-801A-0BE4A4D2ED6D}" srcOrd="0" destOrd="0" presId="urn:microsoft.com/office/officeart/2005/8/layout/hierarchy4"/>
    <dgm:cxn modelId="{D359CF10-AA8E-4366-891A-B0FFF29C51F8}" type="presParOf" srcId="{F40EC946-882D-4672-BBC4-E973A12B3BC1}" destId="{DE0D60B0-08B9-458F-B3FA-3C5C4AB7061D}" srcOrd="1" destOrd="0" presId="urn:microsoft.com/office/officeart/2005/8/layout/hierarchy4"/>
    <dgm:cxn modelId="{CA01C9A2-5D50-454D-9AAF-8B68BEE5AFC1}" type="presParOf" srcId="{F40EC946-882D-4672-BBC4-E973A12B3BC1}" destId="{6DD6ACB1-23CE-48BB-9E69-90175991E4F8}" srcOrd="2" destOrd="0" presId="urn:microsoft.com/office/officeart/2005/8/layout/hierarchy4"/>
    <dgm:cxn modelId="{1D92052A-9E09-4BB4-99F0-8076DBE06906}" type="presParOf" srcId="{6DD6ACB1-23CE-48BB-9E69-90175991E4F8}" destId="{D393CE70-52F3-4325-BC51-07B5E9B6213E}" srcOrd="0" destOrd="0" presId="urn:microsoft.com/office/officeart/2005/8/layout/hierarchy4"/>
    <dgm:cxn modelId="{7AA28EC6-B267-4584-8C3A-709DB5B99359}" type="presParOf" srcId="{D393CE70-52F3-4325-BC51-07B5E9B6213E}" destId="{1A5A840D-E9C4-4FAC-8040-22F377A981DF}" srcOrd="0" destOrd="0" presId="urn:microsoft.com/office/officeart/2005/8/layout/hierarchy4"/>
    <dgm:cxn modelId="{F1CD4325-4A46-444F-AA2C-22530AC4193B}" type="presParOf" srcId="{D393CE70-52F3-4325-BC51-07B5E9B6213E}" destId="{D0BBC4A9-249E-42D4-8AD2-D4B5E769377A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48039-CBF9-4DFA-9BED-E7195F654C75}">
      <dsp:nvSpPr>
        <dsp:cNvPr id="0" name=""/>
        <dsp:cNvSpPr/>
      </dsp:nvSpPr>
      <dsp:spPr>
        <a:xfrm>
          <a:off x="606" y="1000"/>
          <a:ext cx="5287682" cy="1076283"/>
        </a:xfrm>
        <a:prstGeom prst="roundRect">
          <a:avLst>
            <a:gd name="adj" fmla="val 10000"/>
          </a:avLst>
        </a:prstGeom>
        <a:solidFill>
          <a:srgbClr val="DC5B57">
            <a:alpha val="7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>
              <a:solidFill>
                <a:schemeClr val="tx1">
                  <a:lumMod val="65000"/>
                  <a:lumOff val="35000"/>
                </a:schemeClr>
              </a:solidFill>
            </a:rPr>
            <a:t>MEDIJSKA POJAVNOST - DRUŽBENA OMREŽJA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>
              <a:solidFill>
                <a:schemeClr val="tx1">
                  <a:lumMod val="65000"/>
                  <a:lumOff val="35000"/>
                </a:schemeClr>
              </a:solidFill>
            </a:rPr>
            <a:t>statistika v času dirke za leto 2024</a:t>
          </a:r>
        </a:p>
      </dsp:txBody>
      <dsp:txXfrm>
        <a:off x="32129" y="32523"/>
        <a:ext cx="5224636" cy="1013237"/>
      </dsp:txXfrm>
    </dsp:sp>
    <dsp:sp modelId="{E9384C1D-3CA7-4AC6-B06B-7977C59EB6C3}">
      <dsp:nvSpPr>
        <dsp:cNvPr id="0" name=""/>
        <dsp:cNvSpPr/>
      </dsp:nvSpPr>
      <dsp:spPr>
        <a:xfrm>
          <a:off x="606" y="1170562"/>
          <a:ext cx="3454077" cy="1076283"/>
        </a:xfrm>
        <a:prstGeom prst="roundRect">
          <a:avLst>
            <a:gd name="adj" fmla="val 10000"/>
          </a:avLst>
        </a:prstGeom>
        <a:solidFill>
          <a:srgbClr val="F28944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FACEBOOK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19,9k sledilcev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doseg: 335,5k oseb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št. prikazov: 1,2 mio</a:t>
          </a:r>
        </a:p>
      </dsp:txBody>
      <dsp:txXfrm>
        <a:off x="32129" y="1202085"/>
        <a:ext cx="3391031" cy="1013237"/>
      </dsp:txXfrm>
    </dsp:sp>
    <dsp:sp modelId="{9AE22EFF-3270-40BA-BBFC-7F1BF2998221}">
      <dsp:nvSpPr>
        <dsp:cNvPr id="0" name=""/>
        <dsp:cNvSpPr/>
      </dsp:nvSpPr>
      <dsp:spPr>
        <a:xfrm>
          <a:off x="19078" y="2341124"/>
          <a:ext cx="1691517" cy="1076283"/>
        </a:xfrm>
        <a:prstGeom prst="roundRect">
          <a:avLst>
            <a:gd name="adj" fmla="val 10000"/>
          </a:avLst>
        </a:prstGeom>
        <a:solidFill>
          <a:srgbClr val="41BEE4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X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4727 sledilcev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št. prikazov: 175,5k</a:t>
          </a:r>
        </a:p>
      </dsp:txBody>
      <dsp:txXfrm>
        <a:off x="50601" y="2372647"/>
        <a:ext cx="1628471" cy="1013237"/>
      </dsp:txXfrm>
    </dsp:sp>
    <dsp:sp modelId="{AD562219-511C-4E36-B9BE-7A45FAB45AB3}">
      <dsp:nvSpPr>
        <dsp:cNvPr id="0" name=""/>
        <dsp:cNvSpPr/>
      </dsp:nvSpPr>
      <dsp:spPr>
        <a:xfrm>
          <a:off x="1763167" y="2340124"/>
          <a:ext cx="1691517" cy="1076283"/>
        </a:xfrm>
        <a:prstGeom prst="roundRect">
          <a:avLst>
            <a:gd name="adj" fmla="val 10000"/>
          </a:avLst>
        </a:prstGeom>
        <a:solidFill>
          <a:srgbClr val="41BEE4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THREADS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Novost!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1657 sledilcev</a:t>
          </a:r>
        </a:p>
      </dsp:txBody>
      <dsp:txXfrm>
        <a:off x="1794690" y="2371647"/>
        <a:ext cx="1628471" cy="1013237"/>
      </dsp:txXfrm>
    </dsp:sp>
    <dsp:sp modelId="{3E4E5CE6-F728-42ED-801A-0BE4A4D2ED6D}">
      <dsp:nvSpPr>
        <dsp:cNvPr id="0" name=""/>
        <dsp:cNvSpPr/>
      </dsp:nvSpPr>
      <dsp:spPr>
        <a:xfrm>
          <a:off x="3596772" y="1170562"/>
          <a:ext cx="1691517" cy="1076283"/>
        </a:xfrm>
        <a:prstGeom prst="roundRect">
          <a:avLst>
            <a:gd name="adj" fmla="val 10000"/>
          </a:avLst>
        </a:prstGeom>
        <a:solidFill>
          <a:srgbClr val="9AC53F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INSTAGRAM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10,2k sledilcev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doseg: 215,6k oseb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št. ogledov: 1,1 mio</a:t>
          </a:r>
        </a:p>
      </dsp:txBody>
      <dsp:txXfrm>
        <a:off x="3628295" y="1202085"/>
        <a:ext cx="1628471" cy="1013237"/>
      </dsp:txXfrm>
    </dsp:sp>
    <dsp:sp modelId="{1A5A840D-E9C4-4FAC-8040-22F377A981DF}">
      <dsp:nvSpPr>
        <dsp:cNvPr id="0" name=""/>
        <dsp:cNvSpPr/>
      </dsp:nvSpPr>
      <dsp:spPr>
        <a:xfrm>
          <a:off x="3596772" y="2340124"/>
          <a:ext cx="1691517" cy="1076283"/>
        </a:xfrm>
        <a:prstGeom prst="roundRect">
          <a:avLst>
            <a:gd name="adj" fmla="val 10000"/>
          </a:avLst>
        </a:prstGeom>
        <a:solidFill>
          <a:srgbClr val="41BEE4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YOU TUBE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Predstavitve vseh destinacij, ki gostijo dirko.</a:t>
          </a:r>
        </a:p>
      </dsp:txBody>
      <dsp:txXfrm>
        <a:off x="3628295" y="2371647"/>
        <a:ext cx="1628471" cy="101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35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6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5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4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8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1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1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7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1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4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B516-A3E7-4DC4-A1CC-05A26997E54A}" type="datetimeFigureOut">
              <a:rPr lang="sl-SI" smtClean="0"/>
              <a:t>20. 03. 2025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5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ropskasredstva.si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vropskasredstva.si/eu-projekt-moj-projekt-202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vropskasredstva.si/aso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015242"/>
            <a:ext cx="9144000" cy="193481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evropske kohezijske politike</a:t>
            </a:r>
            <a:b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 Sloveniji: </a:t>
            </a:r>
            <a:b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evalvacija za 2024 in aktivnosti v letu 2025</a:t>
            </a:r>
            <a:endParaRPr lang="sl-SI" sz="36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29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26400" y="779106"/>
            <a:ext cx="10216800" cy="91439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Ciljno usmerjene in kontinuirane komunikacijske aktivnosti</a:t>
            </a: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						</a:t>
            </a:r>
            <a:br>
              <a:rPr lang="sl-SI" sz="1800" dirty="0">
                <a:solidFill>
                  <a:srgbClr val="034EA2"/>
                </a:solidFill>
                <a:latin typeface="Republika" panose="02000506040000020004" pitchFamily="2" charset="-18"/>
              </a:rPr>
            </a:br>
            <a:r>
              <a:rPr lang="sl-SI" sz="1800" dirty="0">
                <a:solidFill>
                  <a:srgbClr val="034EA2"/>
                </a:solidFill>
                <a:latin typeface="Republika" panose="02000506040000020004" pitchFamily="2" charset="-18"/>
              </a:rPr>
              <a:t>						</a:t>
            </a:r>
            <a:br>
              <a:rPr lang="sl-SI" sz="1800" dirty="0">
                <a:latin typeface="Republika" panose="02000506040000020004" pitchFamily="2" charset="-18"/>
              </a:rPr>
            </a:br>
            <a:r>
              <a:rPr lang="sl-SI" sz="1800" dirty="0">
                <a:latin typeface="Republika" panose="02000506040000020004" pitchFamily="2" charset="-18"/>
              </a:rPr>
              <a:t>						</a:t>
            </a:r>
            <a:br>
              <a:rPr lang="sl-SI" sz="1800" dirty="0">
                <a:latin typeface="Republika" panose="02000506040000020004" pitchFamily="2" charset="-18"/>
              </a:rPr>
            </a:br>
            <a:br>
              <a:rPr lang="sl-SI" sz="1800" dirty="0">
                <a:latin typeface="Republika" panose="02000506040000020004" pitchFamily="2" charset="-18"/>
              </a:rPr>
            </a:br>
            <a:br>
              <a:rPr lang="sl-SI" sz="1800" dirty="0">
                <a:latin typeface="Republika" panose="02000506040000020004" pitchFamily="2" charset="-18"/>
              </a:rPr>
            </a:br>
            <a:endParaRPr lang="sl-SI" sz="1800" dirty="0"/>
          </a:p>
        </p:txBody>
      </p:sp>
      <p:sp>
        <p:nvSpPr>
          <p:cNvPr id="16" name="Označba mesta vsebine 2"/>
          <p:cNvSpPr txBox="1">
            <a:spLocks/>
          </p:cNvSpPr>
          <p:nvPr/>
        </p:nvSpPr>
        <p:spPr>
          <a:xfrm>
            <a:off x="4837026" y="4648825"/>
            <a:ext cx="2121930" cy="2099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AutoNum type="arabicPeriod"/>
            </a:pPr>
            <a:endParaRPr lang="sl-SI" sz="1700" b="1" dirty="0">
              <a:latin typeface="Republika" panose="02000506040000020004" pitchFamily="2" charset="-18"/>
            </a:endParaRPr>
          </a:p>
        </p:txBody>
      </p:sp>
      <p:pic>
        <p:nvPicPr>
          <p:cNvPr id="3" name="Slika 2" descr="Arrows piercing notes">
            <a:extLst>
              <a:ext uri="{FF2B5EF4-FFF2-40B4-BE49-F238E27FC236}">
                <a16:creationId xmlns:a16="http://schemas.microsoft.com/office/drawing/2014/main" id="{BF74D178-54C2-5C45-8065-5B858A5A4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93" y="538241"/>
            <a:ext cx="1888032" cy="1192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2422289-D5D1-3C4F-DC7B-43B59FACCB0A}"/>
              </a:ext>
            </a:extLst>
          </p:cNvPr>
          <p:cNvSpPr txBox="1"/>
          <p:nvPr/>
        </p:nvSpPr>
        <p:spPr>
          <a:xfrm>
            <a:off x="626400" y="1943224"/>
            <a:ext cx="1120538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5"/>
                </a:solidFill>
              </a:rPr>
              <a:t>Cilji komuniciranja:</a:t>
            </a:r>
            <a:endParaRPr lang="sl-SI" sz="20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Povečanje ozaveščenosti o EU skladih in programu 2021–2027 (z zagotavljanjem hitrega in enostavnega dostopa do informacij).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Povečanje znanja, interesa in motivacije za sodelovanje med ključnimi ciljnimi skupinami (s promocijo uspešnih kohezijskih projektov).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Sprememba stališč (vedenja) ključnih ciljnih skupin (s trajnimi in neprekinjenimi aktivnosti).</a:t>
            </a:r>
          </a:p>
          <a:p>
            <a:pPr lvl="1"/>
            <a:endParaRPr lang="sl-SI" sz="1800" dirty="0">
              <a:latin typeface="Republika" panose="02000506040000020004" pitchFamily="2" charset="-18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F7C4BAD-8575-5115-4BE5-0F868D87A8D0}"/>
              </a:ext>
            </a:extLst>
          </p:cNvPr>
          <p:cNvSpPr txBox="1"/>
          <p:nvPr/>
        </p:nvSpPr>
        <p:spPr>
          <a:xfrm>
            <a:off x="10200443" y="4039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7055ED2-FE64-6922-5D6F-B238D768911E}"/>
              </a:ext>
            </a:extLst>
          </p:cNvPr>
          <p:cNvSpPr txBox="1"/>
          <p:nvPr/>
        </p:nvSpPr>
        <p:spPr>
          <a:xfrm>
            <a:off x="5703903" y="20995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7C690B1-2160-41A8-A250-644AE1FA995F}"/>
              </a:ext>
            </a:extLst>
          </p:cNvPr>
          <p:cNvSpPr txBox="1"/>
          <p:nvPr/>
        </p:nvSpPr>
        <p:spPr>
          <a:xfrm>
            <a:off x="5703903" y="20995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0A37A28-2C08-54E1-D707-D4070882471E}"/>
              </a:ext>
            </a:extLst>
          </p:cNvPr>
          <p:cNvSpPr txBox="1"/>
          <p:nvPr/>
        </p:nvSpPr>
        <p:spPr>
          <a:xfrm>
            <a:off x="626400" y="4039340"/>
            <a:ext cx="106419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/>
                </a:solidFill>
              </a:rPr>
              <a:t>Orodja in kanali komuniciranja:</a:t>
            </a:r>
            <a:endParaRPr lang="sl-SI" sz="20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Enotni spletni portal: </a:t>
            </a:r>
            <a:r>
              <a:rPr lang="sl-SI" sz="2000" dirty="0">
                <a:hlinkClick r:id="rId3"/>
              </a:rPr>
              <a:t>www.evropskasredstva.si</a:t>
            </a:r>
            <a:r>
              <a:rPr lang="sl-SI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Družbena omrežja (Facebook, </a:t>
            </a:r>
            <a:r>
              <a:rPr lang="sl-SI" sz="2000" dirty="0" err="1"/>
              <a:t>Instagram</a:t>
            </a:r>
            <a:r>
              <a:rPr lang="sl-SI" sz="2000" dirty="0"/>
              <a:t>, </a:t>
            </a:r>
            <a:r>
              <a:rPr lang="sl-SI" sz="2000" dirty="0" err="1"/>
              <a:t>LinkedIn</a:t>
            </a:r>
            <a:r>
              <a:rPr lang="sl-SI" sz="2000" dirty="0"/>
              <a:t>, YouTube).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Interaktivna svetovalka Ema za javna vprašanja.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Mesečno glasilo "Vizija kohezija".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000" dirty="0"/>
              <a:t>Dogodki, medijska izpostavljenost in promocijske kampanje.</a:t>
            </a:r>
          </a:p>
          <a:p>
            <a:endParaRPr lang="sl-SI" sz="1800" b="1" dirty="0">
              <a:solidFill>
                <a:srgbClr val="034EA2"/>
              </a:solidFill>
              <a:latin typeface="Republika" panose="02000506040000020004" pitchFamily="2" charset="-18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D0A3EA5-4697-433F-243C-8D3A10C4DC33}"/>
              </a:ext>
            </a:extLst>
          </p:cNvPr>
          <p:cNvSpPr txBox="1"/>
          <p:nvPr/>
        </p:nvSpPr>
        <p:spPr>
          <a:xfrm>
            <a:off x="5703903" y="20919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540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Dobre zgodbe evropskih projektov – lastna video produkcija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 descr="3D emoticons against yellow background">
            <a:extLst>
              <a:ext uri="{FF2B5EF4-FFF2-40B4-BE49-F238E27FC236}">
                <a16:creationId xmlns:a16="http://schemas.microsoft.com/office/drawing/2014/main" id="{E1417F72-7F63-026D-B03F-A9136B074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r="16383" b="20378"/>
          <a:stretch/>
        </p:blipFill>
        <p:spPr>
          <a:xfrm>
            <a:off x="8580212" y="1488632"/>
            <a:ext cx="2248539" cy="154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FC0EE81-4973-3F55-6D1E-FA88491C119A}"/>
              </a:ext>
            </a:extLst>
          </p:cNvPr>
          <p:cNvSpPr txBox="1"/>
          <p:nvPr/>
        </p:nvSpPr>
        <p:spPr>
          <a:xfrm>
            <a:off x="717558" y="1287031"/>
            <a:ext cx="7836042" cy="623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l-SI" sz="2100" b="1" dirty="0">
                <a:solidFill>
                  <a:srgbClr val="034EA2"/>
                </a:solidFill>
                <a:latin typeface="Republika" panose="02000506040000020004" pitchFamily="2" charset="-18"/>
              </a:rPr>
              <a:t>Realizirano:</a:t>
            </a:r>
            <a:endParaRPr lang="sl-SI" sz="2100" dirty="0">
              <a:latin typeface="Republika" panose="02000506040000020004" pitchFamily="2" charset="-1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V letu 2024 smo posneli in na družbenih omrežjih objavili 31 video dobrih zgodb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V letošnjem letu 9 video dobrih zgodb</a:t>
            </a:r>
          </a:p>
          <a:p>
            <a:pPr>
              <a:lnSpc>
                <a:spcPct val="120000"/>
              </a:lnSpc>
            </a:pPr>
            <a:r>
              <a:rPr lang="sl-SI" sz="21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Načrtovano: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Snemanje in objava dobrih zgodb vsaj v takšnem obsegu kot leta 2024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Poletna kampanja na določeno temo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Najem storitev specializirane agencije za pomoč pri povišanju dosega objav na družbenih omrežjih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sl-SI" sz="2100" dirty="0">
              <a:latin typeface="Republika" panose="02000506040000020004" pitchFamily="2" charset="-1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400" b="1" kern="100" dirty="0">
                <a:effectLst/>
              </a:rPr>
              <a:t>Doseg: 161.680 - Oprema za protipoplavno zaščito CZ</a:t>
            </a:r>
            <a:endParaRPr lang="sl-SI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sl-SI" sz="2100" dirty="0">
              <a:latin typeface="Republika" panose="02000506040000020004" pitchFamily="2" charset="-1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sl-SI" sz="2100" dirty="0">
              <a:latin typeface="Republika" panose="02000506040000020004" pitchFamily="2" charset="-1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sl-SI" sz="2100" b="1" dirty="0">
              <a:solidFill>
                <a:srgbClr val="034EA2"/>
              </a:solidFill>
              <a:latin typeface="Republika" panose="02000506040000020004" pitchFamily="2" charset="-18"/>
            </a:endParaRPr>
          </a:p>
          <a:p>
            <a:pPr>
              <a:lnSpc>
                <a:spcPct val="120000"/>
              </a:lnSpc>
            </a:pPr>
            <a:endParaRPr lang="sl-SI" sz="16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1403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Oglaševanje 2025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 descr="3D emoticons against yellow background">
            <a:extLst>
              <a:ext uri="{FF2B5EF4-FFF2-40B4-BE49-F238E27FC236}">
                <a16:creationId xmlns:a16="http://schemas.microsoft.com/office/drawing/2014/main" id="{E1417F72-7F63-026D-B03F-A9136B074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r="16383" b="20378"/>
          <a:stretch/>
        </p:blipFill>
        <p:spPr>
          <a:xfrm>
            <a:off x="8580212" y="1488632"/>
            <a:ext cx="2248539" cy="154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FC0EE81-4973-3F55-6D1E-FA88491C119A}"/>
              </a:ext>
            </a:extLst>
          </p:cNvPr>
          <p:cNvSpPr txBox="1"/>
          <p:nvPr/>
        </p:nvSpPr>
        <p:spPr>
          <a:xfrm>
            <a:off x="717558" y="1287031"/>
            <a:ext cx="7836042" cy="501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l-SI" sz="2100" b="1" dirty="0">
                <a:solidFill>
                  <a:srgbClr val="034EA2"/>
                </a:solidFill>
                <a:latin typeface="Republika" panose="02000506040000020004" pitchFamily="2" charset="-18"/>
              </a:rPr>
              <a:t>Realizirano:</a:t>
            </a:r>
            <a:endParaRPr lang="sl-SI" sz="2100" dirty="0">
              <a:latin typeface="Republika" panose="02000506040000020004" pitchFamily="2" charset="-1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Objava v posebni reviji LIKE Slovenija-Hrvaška-Srbija: Slovenska smučišča in </a:t>
            </a:r>
            <a:r>
              <a:rPr lang="sl-SI" sz="2100" dirty="0" err="1">
                <a:latin typeface="Republika" panose="02000506040000020004" pitchFamily="2" charset="-18"/>
              </a:rPr>
              <a:t>Tehnopark</a:t>
            </a:r>
            <a:r>
              <a:rPr lang="sl-SI" sz="2100" dirty="0">
                <a:latin typeface="Republika" panose="02000506040000020004" pitchFamily="2" charset="-18"/>
              </a:rPr>
              <a:t> Celje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Objave v Nedeljskem dnevniku in Dnevniku: 2 reportaži o izvedenih projektih + tematski članek o kohezijski politiki na mesec.</a:t>
            </a:r>
          </a:p>
          <a:p>
            <a:pPr>
              <a:lnSpc>
                <a:spcPct val="120000"/>
              </a:lnSpc>
            </a:pPr>
            <a:r>
              <a:rPr lang="sl-SI" sz="2100" b="1" dirty="0">
                <a:solidFill>
                  <a:srgbClr val="034EA2"/>
                </a:solidFill>
                <a:latin typeface="Republika" panose="02000506040000020004" pitchFamily="2" charset="-18"/>
              </a:rPr>
              <a:t>Načrtovano: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12 projektov v okviru EU projekt, moj projekt 2025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12 objav v dnevniku z nacionalno pokritostjo, 24 objav v tedniku z nacionalno pokritostjo in 36 objav na spletni strani izbranega izvajalca, ki je izdajatelj tednika in dnevnika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l-SI" sz="2100" dirty="0">
                <a:latin typeface="Republika" panose="02000506040000020004" pitchFamily="2" charset="-18"/>
              </a:rPr>
              <a:t>Objave na nacionalni RTVSLO in v lokalnih medijih</a:t>
            </a:r>
          </a:p>
          <a:p>
            <a:pPr>
              <a:lnSpc>
                <a:spcPct val="120000"/>
              </a:lnSpc>
            </a:pPr>
            <a:endParaRPr lang="sl-SI" sz="16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5989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96464" y="491334"/>
            <a:ext cx="9512270" cy="797618"/>
          </a:xfrm>
        </p:spPr>
        <p:txBody>
          <a:bodyPr>
            <a:noAutofit/>
          </a:bodyPr>
          <a:lstStyle/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EU projekt, moj projekt 2025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14E8A7D-3D78-CA82-C982-FB9E8B6A4D3A}"/>
              </a:ext>
            </a:extLst>
          </p:cNvPr>
          <p:cNvSpPr txBox="1"/>
          <p:nvPr/>
        </p:nvSpPr>
        <p:spPr>
          <a:xfrm>
            <a:off x="596464" y="1288951"/>
            <a:ext cx="66448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Skupna programska aktivnost: </a:t>
            </a:r>
            <a:r>
              <a:rPr lang="sl-SI" sz="2400" dirty="0">
                <a:latin typeface="Republika" panose="02000506040000020004" pitchFamily="2" charset="-18"/>
              </a:rPr>
              <a:t>sodelovanje programov EKP, </a:t>
            </a:r>
            <a:r>
              <a:rPr lang="sl-SI" sz="2400" dirty="0" err="1">
                <a:latin typeface="Republika" panose="02000506040000020004" pitchFamily="2" charset="-18"/>
              </a:rPr>
              <a:t>Interreg</a:t>
            </a:r>
            <a:r>
              <a:rPr lang="sl-SI" sz="2400" dirty="0">
                <a:latin typeface="Republika" panose="02000506040000020004" pitchFamily="2" charset="-18"/>
              </a:rPr>
              <a:t>, notranjih zadev in skupne kmetijske politike </a:t>
            </a:r>
            <a:r>
              <a:rPr lang="sl-SI" sz="2400" b="1" dirty="0">
                <a:latin typeface="Republika" panose="02000506040000020004" pitchFamily="2" charset="-18"/>
              </a:rPr>
              <a:t>– </a:t>
            </a:r>
            <a:r>
              <a:rPr lang="sl-SI" sz="24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17 finalistov</a:t>
            </a:r>
          </a:p>
          <a:p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4AF2B6D-4E40-5F3C-E3B9-43AE172C4673}"/>
              </a:ext>
            </a:extLst>
          </p:cNvPr>
          <p:cNvSpPr txBox="1"/>
          <p:nvPr/>
        </p:nvSpPr>
        <p:spPr>
          <a:xfrm>
            <a:off x="7466809" y="6200973"/>
            <a:ext cx="23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2"/>
              </a:rPr>
              <a:t>Spletna stran aktivnosti</a:t>
            </a:r>
            <a:endParaRPr lang="sl-SI" dirty="0"/>
          </a:p>
        </p:txBody>
      </p:sp>
      <p:pic>
        <p:nvPicPr>
          <p:cNvPr id="22" name="Grafika 21" descr="Internet outline">
            <a:extLst>
              <a:ext uri="{FF2B5EF4-FFF2-40B4-BE49-F238E27FC236}">
                <a16:creationId xmlns:a16="http://schemas.microsoft.com/office/drawing/2014/main" id="{77C3D975-F622-02C6-6238-BF2DE04DA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7597" y="6051702"/>
            <a:ext cx="774689" cy="774689"/>
          </a:xfrm>
          <a:prstGeom prst="rect">
            <a:avLst/>
          </a:prstGeom>
        </p:spPr>
      </p:pic>
      <p:pic>
        <p:nvPicPr>
          <p:cNvPr id="4" name="Slika 3" descr="Slika, ki vsebuje besede besedilo, oseba, kolaž, plakat&#10;&#10;Vsebina, ustvarjena z umetno inteligenco, morda ni pravilna.">
            <a:extLst>
              <a:ext uri="{FF2B5EF4-FFF2-40B4-BE49-F238E27FC236}">
                <a16:creationId xmlns:a16="http://schemas.microsoft.com/office/drawing/2014/main" id="{5A97B87A-3309-5EF3-5277-092E1E65A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86" y="1322594"/>
            <a:ext cx="4064865" cy="3407567"/>
          </a:xfrm>
          <a:prstGeom prst="rect">
            <a:avLst/>
          </a:prstGeom>
        </p:spPr>
      </p:pic>
      <p:sp>
        <p:nvSpPr>
          <p:cNvPr id="11" name="Označba mesta vsebine 2"/>
          <p:cNvSpPr>
            <a:spLocks noGrp="1"/>
          </p:cNvSpPr>
          <p:nvPr>
            <p:ph idx="1"/>
          </p:nvPr>
        </p:nvSpPr>
        <p:spPr>
          <a:xfrm>
            <a:off x="604849" y="2610493"/>
            <a:ext cx="6636460" cy="35569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400" dirty="0">
                <a:latin typeface="Republika" panose="02000506040000020004" pitchFamily="2" charset="-18"/>
              </a:rPr>
              <a:t>V maju, juniju, septembru, oktobru in novembru bodo po Sloveniji potekale </a:t>
            </a:r>
            <a:r>
              <a:rPr lang="sl-SI" sz="2400" b="1" dirty="0">
                <a:latin typeface="Republika" panose="02000506040000020004" pitchFamily="2" charset="-18"/>
              </a:rPr>
              <a:t>predstavitve projektov</a:t>
            </a:r>
            <a:r>
              <a:rPr lang="sl-SI" sz="2400" dirty="0">
                <a:latin typeface="Republika" panose="02000506040000020004" pitchFamily="2" charset="-18"/>
              </a:rPr>
              <a:t>, ki bodo oglaševane: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dirty="0">
                <a:latin typeface="Republika" panose="02000506040000020004" pitchFamily="2" charset="-18"/>
              </a:rPr>
              <a:t>na TV Slovenija – oddaja Dobro jutro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dirty="0">
                <a:latin typeface="Republika" panose="02000506040000020004" pitchFamily="2" charset="-18"/>
              </a:rPr>
              <a:t>v nacionalnem časopisu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dirty="0">
                <a:latin typeface="Republika" panose="02000506040000020004" pitchFamily="2" charset="-18"/>
              </a:rPr>
              <a:t>na Valu 202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dirty="0">
                <a:latin typeface="Republika" panose="02000506040000020004" pitchFamily="2" charset="-18"/>
              </a:rPr>
              <a:t>na enem od nacionalnih spletnih portalov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dirty="0">
                <a:latin typeface="Republika" panose="02000506040000020004" pitchFamily="2" charset="-18"/>
              </a:rPr>
              <a:t>na FB in </a:t>
            </a:r>
            <a:r>
              <a:rPr lang="sl-SI" sz="2400" dirty="0" err="1">
                <a:latin typeface="Republika" panose="02000506040000020004" pitchFamily="2" charset="-18"/>
              </a:rPr>
              <a:t>LinkedIn</a:t>
            </a:r>
            <a:r>
              <a:rPr lang="sl-SI" sz="2400" dirty="0">
                <a:latin typeface="Republika" panose="02000506040000020004" pitchFamily="2" charset="-18"/>
              </a:rPr>
              <a:t> profilu Evropska sredstva</a:t>
            </a:r>
          </a:p>
          <a:p>
            <a:pPr marL="0" indent="0">
              <a:buNone/>
            </a:pPr>
            <a:endParaRPr lang="sl-SI" sz="20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087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529" y="475962"/>
            <a:ext cx="10515600" cy="797618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Skupni letni dogodek skladov EU 2025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331092" y="1341878"/>
            <a:ext cx="9013173" cy="607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Potujoča pisarna evropskih sredstev v sodelovanju z ED točkami in sodelovanje na Dnevu Evrope v organizaciji PEK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l-SI" sz="22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Novo mesto 16. 1. 2025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l-SI" sz="22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Celje 25. 4. 2025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l-SI" sz="22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Ravne na Koroškem 4. 6. 2025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l-SI" sz="22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Koper 10. 6. 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Sodelujoči: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evropske kohezijske politike 2021-2027, </a:t>
            </a:r>
            <a:r>
              <a:rPr lang="sl-SI" sz="2200" dirty="0" err="1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22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programi,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za pomorstvo, ribištvo in akvakulturo, Skladi EU 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področja notranjih zadev, Program za odpravljanje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materialne prikrajšanosti, Skupna kmetijska politika.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200" dirty="0">
              <a:latin typeface="Republika" panose="02000506040000020004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l-SI" sz="2200" dirty="0">
              <a:latin typeface="Republika" panose="02000506040000020004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Slika 14" descr="Slika, ki vsebuje besede oblačila, ženska, človeški obraz, kolaž&#10;&#10;Vsebina, ustvarjena z umetno inteligenco, morda ni pravilna.">
            <a:extLst>
              <a:ext uri="{FF2B5EF4-FFF2-40B4-BE49-F238E27FC236}">
                <a16:creationId xmlns:a16="http://schemas.microsoft.com/office/drawing/2014/main" id="{B9F36D5C-71C5-715F-AAA7-75ECD428B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9" y="1341878"/>
            <a:ext cx="2517675" cy="44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4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7625" y="662971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Šola kohezije </a:t>
            </a:r>
            <a:b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7800" y="1126836"/>
            <a:ext cx="10515601" cy="9952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200" b="1" dirty="0">
                <a:latin typeface="Republika" panose="02000506040000020004" pitchFamily="2" charset="-18"/>
              </a:rPr>
              <a:t>Šola kohezije spodbuja vključevanje dijakov v spremljanje kohezijske politike EU, kulturo aktivnega državljanstva in pridobivanje veščin komuniciranja.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93964" y="2026319"/>
            <a:ext cx="73244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2200" b="1" dirty="0">
                <a:solidFill>
                  <a:srgbClr val="034EA2"/>
                </a:solidFill>
                <a:latin typeface="Republika" panose="02000506040000020004" pitchFamily="2" charset="-18"/>
              </a:rPr>
              <a:t>Šolsko leto 2024/2025: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sz="2200" dirty="0">
                <a:latin typeface="Republika" panose="02000506040000020004" pitchFamily="2" charset="-18"/>
              </a:rPr>
              <a:t> </a:t>
            </a:r>
            <a:r>
              <a:rPr lang="sl-SI" sz="2200" b="1" dirty="0">
                <a:latin typeface="Republika" panose="02000506040000020004" pitchFamily="2" charset="-18"/>
              </a:rPr>
              <a:t>13 sodelujočih šol,  17 sodelujočih razredov/ekip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sl-SI" sz="2200" dirty="0">
                <a:latin typeface="Republika" panose="02000506040000020004" pitchFamily="2" charset="-18"/>
              </a:rPr>
              <a:t>prenovljen program, poenostavitev poročil, večji poudarek na video vsebinah in družbenih omrežjih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sl-SI" sz="2200" dirty="0">
                <a:latin typeface="Republika" panose="02000506040000020004" pitchFamily="2" charset="-18"/>
              </a:rPr>
              <a:t>več osebnega stika z mentorji in dijaki, kohezijske delavnice</a:t>
            </a:r>
          </a:p>
          <a:p>
            <a:pPr lvl="1"/>
            <a:r>
              <a:rPr lang="sl-SI" sz="2200" b="1" dirty="0">
                <a:solidFill>
                  <a:srgbClr val="034EA2"/>
                </a:solidFill>
                <a:latin typeface="Republika" panose="02000506040000020004" pitchFamily="2" charset="-18"/>
              </a:rPr>
              <a:t>Novosti v šolskem letu 2025/26: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sz="2200" dirty="0">
                <a:latin typeface="Republika" panose="02000506040000020004" pitchFamily="2" charset="-18"/>
              </a:rPr>
              <a:t>vzpostavitev dodatnega kom. kanala – </a:t>
            </a:r>
            <a:r>
              <a:rPr lang="sl-SI" sz="2200" dirty="0" err="1">
                <a:latin typeface="Republika" panose="02000506040000020004" pitchFamily="2" charset="-18"/>
              </a:rPr>
              <a:t>Instagram</a:t>
            </a:r>
            <a:r>
              <a:rPr lang="sl-SI" sz="2200" dirty="0">
                <a:latin typeface="Republika" panose="02000506040000020004" pitchFamily="2" charset="-18"/>
              </a:rPr>
              <a:t> Šola kohezije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sz="2200" dirty="0">
                <a:latin typeface="Republika" panose="02000506040000020004" pitchFamily="2" charset="-18"/>
              </a:rPr>
              <a:t>v načrtovanju: sodelovanje z nacionalno medijsko hišo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92324F5-40F3-7943-F5B3-7E5AA93DED5A}"/>
              </a:ext>
            </a:extLst>
          </p:cNvPr>
          <p:cNvSpPr txBox="1"/>
          <p:nvPr/>
        </p:nvSpPr>
        <p:spPr>
          <a:xfrm>
            <a:off x="7130013" y="4711747"/>
            <a:ext cx="3509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latin typeface="Republika" panose="02000506040000020004" pitchFamily="2" charset="-18"/>
              </a:rPr>
              <a:t>			 			 </a:t>
            </a:r>
            <a:endParaRPr lang="sl-SI" dirty="0">
              <a:latin typeface="Republika" panose="02000506040000020004" pitchFamily="2" charset="-18"/>
            </a:endParaRPr>
          </a:p>
          <a:p>
            <a:endParaRPr lang="sl-SI" sz="1800" dirty="0">
              <a:latin typeface="Republika" panose="02000506040000020004" pitchFamily="2" charset="-18"/>
              <a:hlinkClick r:id="rId2"/>
            </a:endParaRPr>
          </a:p>
          <a:p>
            <a:r>
              <a:rPr lang="sl-SI" sz="1800" dirty="0">
                <a:latin typeface="Republika" panose="02000506040000020004" pitchFamily="2" charset="-18"/>
                <a:hlinkClick r:id="rId2"/>
              </a:rPr>
              <a:t>Spletna stran Šole kohezije</a:t>
            </a:r>
            <a:endParaRPr lang="sl-SI" sz="1800" dirty="0">
              <a:latin typeface="Republika" panose="02000506040000020004" pitchFamily="2" charset="-18"/>
            </a:endParaRPr>
          </a:p>
        </p:txBody>
      </p:sp>
      <p:pic>
        <p:nvPicPr>
          <p:cNvPr id="17" name="Grafika 16" descr="Internet outline">
            <a:extLst>
              <a:ext uri="{FF2B5EF4-FFF2-40B4-BE49-F238E27FC236}">
                <a16:creationId xmlns:a16="http://schemas.microsoft.com/office/drawing/2014/main" id="{96C252E6-10DB-0D8E-E077-959D1947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143" y="5807684"/>
            <a:ext cx="774689" cy="774689"/>
          </a:xfrm>
          <a:prstGeom prst="rect">
            <a:avLst/>
          </a:prstGeom>
        </p:spPr>
      </p:pic>
      <p:pic>
        <p:nvPicPr>
          <p:cNvPr id="5" name="Slika 4" descr="Slika, ki vsebuje besede oblačila, stol, pohištvo, zaprt prostor&#10;&#10;Vsebina, ustvarjena z umetno inteligenco, morda ni pravilna.">
            <a:extLst>
              <a:ext uri="{FF2B5EF4-FFF2-40B4-BE49-F238E27FC236}">
                <a16:creationId xmlns:a16="http://schemas.microsoft.com/office/drawing/2014/main" id="{988A655D-5621-A53E-8B7D-7D7A87EB2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75" y="2621083"/>
            <a:ext cx="3583537" cy="26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isava, grafika, logotip&#10;&#10;Opis je samodejno ustvarjen">
            <a:extLst>
              <a:ext uri="{FF2B5EF4-FFF2-40B4-BE49-F238E27FC236}">
                <a16:creationId xmlns:a16="http://schemas.microsoft.com/office/drawing/2014/main" id="{59E1308D-E07E-119A-9CD3-1B4E06B0B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462" y="1484400"/>
            <a:ext cx="1290237" cy="430079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Dirka po Sloveniji | 4. do 8. 6. 2025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89625" y="1256667"/>
            <a:ext cx="5848875" cy="456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sl-SI" sz="24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Komunikacijske aktivnosti med dirko: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l-SI" sz="2000" dirty="0">
                <a:latin typeface="Republika" panose="02000506040000020004" pitchFamily="2" charset="-18"/>
              </a:rPr>
              <a:t>predstavitev treh projektov, sofinanciranih z EU sredstvi, v prenosu v živo 10 -15 sekund na </a:t>
            </a:r>
            <a:r>
              <a:rPr lang="sl-SI" sz="2000" dirty="0" err="1">
                <a:latin typeface="Republika" panose="02000506040000020004" pitchFamily="2" charset="-18"/>
              </a:rPr>
              <a:t>Eurosportu</a:t>
            </a:r>
            <a:r>
              <a:rPr lang="sl-SI" sz="2000" dirty="0">
                <a:latin typeface="Republika" panose="02000506040000020004" pitchFamily="2" charset="-18"/>
              </a:rPr>
              <a:t> in RTVSLO;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l-SI" sz="2000" dirty="0">
                <a:latin typeface="Republika" panose="02000506040000020004" pitchFamily="2" charset="-18"/>
              </a:rPr>
              <a:t>plačljive FB,IG objave – video zgodbe EU projektov ob trasi dirke na družbenih omrežjih Evropska sredstva;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l-SI" sz="2000" dirty="0">
                <a:latin typeface="Republika" panose="02000506040000020004" pitchFamily="2" charset="-18"/>
              </a:rPr>
              <a:t>sodelovanje z lokalno skupnostjo pri predstavitvi projektov v prenosu v živo; 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l-SI" sz="2000" dirty="0">
                <a:latin typeface="Republika" panose="02000506040000020004" pitchFamily="2" charset="-18"/>
              </a:rPr>
              <a:t>predstavitev programa EKP in EU projektov na spletni strani dogodka in v biltenu prireditve; in na socialnih omrežjih (</a:t>
            </a:r>
            <a:r>
              <a:rPr lang="sl-SI" sz="2000" dirty="0" err="1">
                <a:latin typeface="Republika" panose="02000506040000020004" pitchFamily="2" charset="-18"/>
              </a:rPr>
              <a:t>www</a:t>
            </a:r>
            <a:r>
              <a:rPr lang="sl-SI" sz="2000" dirty="0">
                <a:latin typeface="Republika" panose="02000506040000020004" pitchFamily="2" charset="-18"/>
              </a:rPr>
              <a:t>: 6 člankov, IG, FB, X: 18 objav).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A39466-5ED5-BBA3-CC3F-7785519DE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45598"/>
              </p:ext>
            </p:extLst>
          </p:nvPr>
        </p:nvGraphicFramePr>
        <p:xfrm>
          <a:off x="6728126" y="1915168"/>
          <a:ext cx="5288896" cy="341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425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589625" y="596154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Vizija kohezija in interaktivna svetovalka Ema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DE27D0-0708-E820-996E-A694A108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02" y="1648163"/>
            <a:ext cx="4250988" cy="2967036"/>
          </a:xfrm>
          <a:prstGeom prst="rect">
            <a:avLst/>
          </a:prstGeom>
        </p:spPr>
      </p:pic>
      <p:pic>
        <p:nvPicPr>
          <p:cNvPr id="9" name="Slika 8" descr="Slika, ki vsebuje besede oblačila, risanka, oseba, ilustracija&#10;&#10;Opis je samodejno ustvarjen">
            <a:extLst>
              <a:ext uri="{FF2B5EF4-FFF2-40B4-BE49-F238E27FC236}">
                <a16:creationId xmlns:a16="http://schemas.microsoft.com/office/drawing/2014/main" id="{FBBD6EFA-062C-D39E-CAF7-EF07BEC94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19" y="1306287"/>
            <a:ext cx="2078972" cy="4157942"/>
          </a:xfrm>
          <a:prstGeom prst="rect">
            <a:avLst/>
          </a:prstGeom>
        </p:spPr>
      </p:pic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32EA46F4-EC4E-E5B6-6056-5C8C30B6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43" y="4712773"/>
            <a:ext cx="9925598" cy="167787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1800" dirty="0">
                <a:latin typeface="Republika" panose="02000506040000020004" pitchFamily="2" charset="-18"/>
              </a:rPr>
              <a:t>Vizija kohezija izhaja vsak mesec – sodelovanje z </a:t>
            </a:r>
            <a:r>
              <a:rPr lang="sl-SI" sz="1800" dirty="0" err="1">
                <a:latin typeface="Republika" panose="02000506040000020004" pitchFamily="2" charset="-18"/>
              </a:rPr>
              <a:t>Interreg</a:t>
            </a:r>
            <a:r>
              <a:rPr lang="sl-SI" sz="1800" dirty="0">
                <a:latin typeface="Republika" panose="02000506040000020004" pitchFamily="2" charset="-18"/>
              </a:rPr>
              <a:t> in NOO.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18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Svetovalka Ema </a:t>
            </a:r>
            <a:r>
              <a:rPr lang="sl-SI" sz="1800" dirty="0">
                <a:latin typeface="Republika" panose="02000506040000020004" pitchFamily="2" charset="-18"/>
              </a:rPr>
              <a:t>je na voljo preko klepeta na evropskasredstva.si ali brezplačne telefonske številke </a:t>
            </a:r>
            <a:r>
              <a:rPr lang="sl-SI" sz="18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080 20 23 od ponedeljka do petka med 9. in 12. uro.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CDE75CE-BD34-7587-4A87-75D5FE13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81" y="1645689"/>
            <a:ext cx="5277319" cy="29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961635" y="1871428"/>
            <a:ext cx="7625919" cy="2687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HVALA ZA VAŠO POZORNOST!</a:t>
            </a:r>
            <a:b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VPRAŠANJA / PRIPOMBE / PREDLOGI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4" y="2345598"/>
            <a:ext cx="2074223" cy="2070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30" y="2345598"/>
            <a:ext cx="1925737" cy="19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1373106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r>
              <a:rPr lang="sl-SI" sz="2200" b="1" dirty="0">
                <a:latin typeface="Republika" panose="02000506040000020004" pitchFamily="2" charset="-18"/>
              </a:rPr>
              <a:t>Anketo je izvedla agencija </a:t>
            </a:r>
            <a:r>
              <a:rPr lang="sl-SI" sz="2200" b="1" dirty="0" err="1">
                <a:latin typeface="Republika" panose="02000506040000020004" pitchFamily="2" charset="-18"/>
              </a:rPr>
              <a:t>Ninamedia</a:t>
            </a:r>
            <a:r>
              <a:rPr lang="sl-SI" sz="2200" b="1" dirty="0">
                <a:latin typeface="Republika" panose="02000506040000020004" pitchFamily="2" charset="-18"/>
              </a:rPr>
              <a:t> med 18. 11. in 2. 12. 2024, polnoletni prebivalci Slovenije, spletno in telefonsko anketiranje, n= 1.500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endParaRPr lang="sl-SI" sz="3600" dirty="0">
              <a:solidFill>
                <a:schemeClr val="accent5">
                  <a:lumMod val="75000"/>
                </a:schemeClr>
              </a:solidFill>
              <a:latin typeface="Republika" panose="02000506040000020004" pitchFamily="2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1AD6E6D-9A30-99F7-C414-2DC2F385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81018"/>
            <a:ext cx="8527473" cy="44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133392-2E0B-F0FE-3635-69FF20BA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235285"/>
            <a:ext cx="6286912" cy="48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</a:p>
        </p:txBody>
      </p:sp>
      <p:pic>
        <p:nvPicPr>
          <p:cNvPr id="5" name="Slika 4" descr="Slika, ki vsebuje besede besedilo, posnetek zaslona, pisava, spletna stran&#10;&#10;Vsebina, ustvarjena z umetno inteligenco, morda ni pravilna.">
            <a:extLst>
              <a:ext uri="{FF2B5EF4-FFF2-40B4-BE49-F238E27FC236}">
                <a16:creationId xmlns:a16="http://schemas.microsoft.com/office/drawing/2014/main" id="{851CDCB2-921E-B2B5-2706-F6B2DB2C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0" y="1390474"/>
            <a:ext cx="9420180" cy="45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</a:p>
        </p:txBody>
      </p:sp>
      <p:pic>
        <p:nvPicPr>
          <p:cNvPr id="4" name="Slika 3" descr="Slika, ki vsebuje besede besedilo, posnetek zaslona, diagram, pisava">
            <a:extLst>
              <a:ext uri="{FF2B5EF4-FFF2-40B4-BE49-F238E27FC236}">
                <a16:creationId xmlns:a16="http://schemas.microsoft.com/office/drawing/2014/main" id="{9982044C-DEDD-CC84-DE84-1C31ECAE9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2" y="1458238"/>
            <a:ext cx="5354987" cy="44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CD7D2E3-5531-46EA-7D3A-8A86CAC9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5" y="1235489"/>
            <a:ext cx="8338493" cy="48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5DC5C75-93C5-CA13-2BF0-D527315A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41" t="14295" r="36772" b="8166"/>
          <a:stretch/>
        </p:blipFill>
        <p:spPr>
          <a:xfrm>
            <a:off x="755704" y="1330036"/>
            <a:ext cx="9247278" cy="48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r>
              <a:rPr lang="sl-SI" sz="2200" b="1" dirty="0">
                <a:latin typeface="Republika" panose="02000506040000020004" pitchFamily="2" charset="-18"/>
              </a:rPr>
              <a:t>Interaktivno svetovalko Emo pozna dobra petina vprašanih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E7B2F0B-58D4-1B41-3A95-E378022D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41" y="1487782"/>
            <a:ext cx="9064368" cy="44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61972-B9A1-1582-8567-F2816E3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r>
              <a:rPr lang="sl-SI" sz="2200" b="1" dirty="0">
                <a:latin typeface="Republika" panose="02000506040000020004" pitchFamily="2" charset="-18"/>
              </a:rPr>
              <a:t>Spletno stran evropskasredstva.si pozna dobra desetina vprašanih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F0BE85-7C33-B702-ED83-4B777025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16" y="1405632"/>
            <a:ext cx="9287647" cy="46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3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900</Words>
  <Application>Microsoft Office PowerPoint</Application>
  <PresentationFormat>Širokozaslonsko</PresentationFormat>
  <Paragraphs>100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Republika</vt:lpstr>
      <vt:lpstr>Wingdings</vt:lpstr>
      <vt:lpstr>Officeova tema</vt:lpstr>
      <vt:lpstr>Komuniciranje evropske kohezijske politike v Sloveniji:  evalvacija za 2024 in aktivnosti v letu 2025</vt:lpstr>
      <vt:lpstr>Rezultati komuniciranja se kažejo v javnem mnenju Anketo je izvedla agencija Ninamedia med 18. 11. in 2. 12. 2024, polnoletni prebivalci Slovenije, spletno in telefonsko anketiranje, n= 1.500 </vt:lpstr>
      <vt:lpstr>Rezultati komuniciranja se kažejo v javnem mnenju</vt:lpstr>
      <vt:lpstr>Rezultati komuniciranja se kažejo v javnem mnenju</vt:lpstr>
      <vt:lpstr>Rezultati komuniciranja se kažejo v javnem mnenju</vt:lpstr>
      <vt:lpstr>Rezultati komuniciranja se kažejo v javnem mnenju</vt:lpstr>
      <vt:lpstr>Rezultati komuniciranja se kažejo v javnem mnenju</vt:lpstr>
      <vt:lpstr>Rezultati komuniciranja se kažejo v javnem mnenju Interaktivno svetovalko Emo pozna dobra petina vprašanih</vt:lpstr>
      <vt:lpstr>Rezultati komuniciranja se kažejo v javnem mnenju Spletno stran evropskasredstva.si pozna dobra desetina vprašanih</vt:lpstr>
      <vt:lpstr>    Ciljno usmerjene in kontinuirane komunikacijske aktivnosti                         </vt:lpstr>
      <vt:lpstr>Dobre zgodbe evropskih projektov – lastna video produkcija</vt:lpstr>
      <vt:lpstr>Oglaševanje 2025</vt:lpstr>
      <vt:lpstr>EU projekt, moj projekt 2025</vt:lpstr>
      <vt:lpstr>Skupni letni dogodek skladov EU 2025</vt:lpstr>
      <vt:lpstr>Šola kohezije  </vt:lpstr>
      <vt:lpstr>Dirka po Sloveniji | 4. do 8. 6. 2025</vt:lpstr>
      <vt:lpstr>Vizija kohezija in interaktivna svetovalka Ema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koperckal</dc:creator>
  <cp:lastModifiedBy>Klavdija Operčkal</cp:lastModifiedBy>
  <cp:revision>72</cp:revision>
  <dcterms:created xsi:type="dcterms:W3CDTF">2023-03-08T14:06:17Z</dcterms:created>
  <dcterms:modified xsi:type="dcterms:W3CDTF">2025-03-20T10:06:42Z</dcterms:modified>
</cp:coreProperties>
</file>